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4443" r:id="rId1"/>
  </p:sldMasterIdLst>
  <p:notesMasterIdLst>
    <p:notesMasterId r:id="rId26"/>
  </p:notesMasterIdLst>
  <p:handoutMasterIdLst>
    <p:handoutMasterId r:id="rId27"/>
  </p:handoutMasterIdLst>
  <p:sldIdLst>
    <p:sldId id="256" r:id="rId2"/>
    <p:sldId id="391" r:id="rId3"/>
    <p:sldId id="299" r:id="rId4"/>
    <p:sldId id="336" r:id="rId5"/>
    <p:sldId id="337" r:id="rId6"/>
    <p:sldId id="380" r:id="rId7"/>
    <p:sldId id="385" r:id="rId8"/>
    <p:sldId id="381" r:id="rId9"/>
    <p:sldId id="386" r:id="rId10"/>
    <p:sldId id="338" r:id="rId11"/>
    <p:sldId id="382" r:id="rId12"/>
    <p:sldId id="340" r:id="rId13"/>
    <p:sldId id="341" r:id="rId14"/>
    <p:sldId id="342" r:id="rId15"/>
    <p:sldId id="343" r:id="rId16"/>
    <p:sldId id="345" r:id="rId17"/>
    <p:sldId id="383" r:id="rId18"/>
    <p:sldId id="346" r:id="rId19"/>
    <p:sldId id="387" r:id="rId20"/>
    <p:sldId id="388" r:id="rId21"/>
    <p:sldId id="389" r:id="rId22"/>
    <p:sldId id="347" r:id="rId23"/>
    <p:sldId id="384" r:id="rId24"/>
    <p:sldId id="349" r:id="rId25"/>
  </p:sldIdLst>
  <p:sldSz cx="12192000" cy="6858000"/>
  <p:notesSz cx="7099300" cy="10234613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2000"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sz="2000"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sz="2000"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sz="2000"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apa" id="{982AE233-FF7A-0B4B-8756-92672A15F7D4}">
          <p14:sldIdLst>
            <p14:sldId id="256"/>
          </p14:sldIdLst>
        </p14:section>
        <p14:section name="IEEE 830" id="{B03CE77F-C772-4F48-9EF2-C66FA701212A}">
          <p14:sldIdLst>
            <p14:sldId id="391"/>
            <p14:sldId id="299"/>
            <p14:sldId id="336"/>
            <p14:sldId id="337"/>
            <p14:sldId id="380"/>
            <p14:sldId id="385"/>
            <p14:sldId id="381"/>
            <p14:sldId id="386"/>
            <p14:sldId id="338"/>
            <p14:sldId id="382"/>
            <p14:sldId id="340"/>
            <p14:sldId id="341"/>
            <p14:sldId id="342"/>
            <p14:sldId id="343"/>
            <p14:sldId id="345"/>
            <p14:sldId id="383"/>
            <p14:sldId id="346"/>
            <p14:sldId id="387"/>
            <p14:sldId id="388"/>
            <p14:sldId id="389"/>
            <p14:sldId id="347"/>
            <p14:sldId id="384"/>
            <p14:sldId id="34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 userDrawn="1">
          <p15:clr>
            <a:srgbClr val="A4A3A4"/>
          </p15:clr>
        </p15:guide>
        <p15:guide id="2" pos="2237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0000"/>
    <a:srgbClr val="1E49E6"/>
    <a:srgbClr val="FFC4A7"/>
    <a:srgbClr val="FF9966"/>
    <a:srgbClr val="FF9933"/>
    <a:srgbClr val="FF0000"/>
    <a:srgbClr val="FFFFCC"/>
    <a:srgbClr val="C0C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Estilo Médio 2 - Ênfas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6544" autoAdjust="0"/>
    <p:restoredTop sz="95530" autoAdjust="0"/>
  </p:normalViewPr>
  <p:slideViewPr>
    <p:cSldViewPr>
      <p:cViewPr varScale="1">
        <p:scale>
          <a:sx n="85" d="100"/>
          <a:sy n="85" d="100"/>
        </p:scale>
        <p:origin x="672" y="8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>
      <p:cViewPr varScale="1">
        <p:scale>
          <a:sx n="45" d="100"/>
          <a:sy n="45" d="100"/>
        </p:scale>
        <p:origin x="-1493" y="-77"/>
      </p:cViewPr>
      <p:guideLst>
        <p:guide orient="horz" pos="3224"/>
        <p:guide pos="2237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customXml" Target="../customXml/item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customXml" Target="../customXml/item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Relationship Id="rId35" Type="http://schemas.openxmlformats.org/officeDocument/2006/relationships/customXml" Target="../customXml/item3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celo B. Tenorio" userId="2a68b719-233e-46f9-8e9f-6b2a3c380c8f" providerId="ADAL" clId="{1E623A5D-90D6-49BB-96A3-7DF5E8CD11D8}"/>
    <pc:docChg chg="undo custSel modSld">
      <pc:chgData name="Marcelo B. Tenorio" userId="2a68b719-233e-46f9-8e9f-6b2a3c380c8f" providerId="ADAL" clId="{1E623A5D-90D6-49BB-96A3-7DF5E8CD11D8}" dt="2019-11-12T20:28:43.838" v="427" actId="5793"/>
      <pc:docMkLst>
        <pc:docMk/>
      </pc:docMkLst>
      <pc:sldChg chg="modSp">
        <pc:chgData name="Marcelo B. Tenorio" userId="2a68b719-233e-46f9-8e9f-6b2a3c380c8f" providerId="ADAL" clId="{1E623A5D-90D6-49BB-96A3-7DF5E8CD11D8}" dt="2019-10-30T17:16:37.513" v="275" actId="6549"/>
        <pc:sldMkLst>
          <pc:docMk/>
          <pc:sldMk cId="0" sldId="341"/>
        </pc:sldMkLst>
        <pc:spChg chg="mod">
          <ac:chgData name="Marcelo B. Tenorio" userId="2a68b719-233e-46f9-8e9f-6b2a3c380c8f" providerId="ADAL" clId="{1E623A5D-90D6-49BB-96A3-7DF5E8CD11D8}" dt="2019-10-30T17:16:37.513" v="275" actId="6549"/>
          <ac:spMkLst>
            <pc:docMk/>
            <pc:sldMk cId="0" sldId="341"/>
            <ac:spMk id="98307" creationId="{00000000-0000-0000-0000-000000000000}"/>
          </ac:spMkLst>
        </pc:spChg>
      </pc:sldChg>
      <pc:sldChg chg="modSp">
        <pc:chgData name="Marcelo B. Tenorio" userId="2a68b719-233e-46f9-8e9f-6b2a3c380c8f" providerId="ADAL" clId="{1E623A5D-90D6-49BB-96A3-7DF5E8CD11D8}" dt="2019-10-30T17:19:39.333" v="357" actId="20577"/>
        <pc:sldMkLst>
          <pc:docMk/>
          <pc:sldMk cId="0" sldId="342"/>
        </pc:sldMkLst>
        <pc:spChg chg="mod">
          <ac:chgData name="Marcelo B. Tenorio" userId="2a68b719-233e-46f9-8e9f-6b2a3c380c8f" providerId="ADAL" clId="{1E623A5D-90D6-49BB-96A3-7DF5E8CD11D8}" dt="2019-10-30T17:19:39.333" v="357" actId="20577"/>
          <ac:spMkLst>
            <pc:docMk/>
            <pc:sldMk cId="0" sldId="342"/>
            <ac:spMk id="99331" creationId="{00000000-0000-0000-0000-000000000000}"/>
          </ac:spMkLst>
        </pc:spChg>
      </pc:sldChg>
      <pc:sldChg chg="modSp">
        <pc:chgData name="Marcelo B. Tenorio" userId="2a68b719-233e-46f9-8e9f-6b2a3c380c8f" providerId="ADAL" clId="{1E623A5D-90D6-49BB-96A3-7DF5E8CD11D8}" dt="2019-10-30T17:17:29.929" v="277" actId="20577"/>
        <pc:sldMkLst>
          <pc:docMk/>
          <pc:sldMk cId="0" sldId="343"/>
        </pc:sldMkLst>
        <pc:spChg chg="mod">
          <ac:chgData name="Marcelo B. Tenorio" userId="2a68b719-233e-46f9-8e9f-6b2a3c380c8f" providerId="ADAL" clId="{1E623A5D-90D6-49BB-96A3-7DF5E8CD11D8}" dt="2019-10-30T17:17:29.929" v="277" actId="20577"/>
          <ac:spMkLst>
            <pc:docMk/>
            <pc:sldMk cId="0" sldId="343"/>
            <ac:spMk id="100355" creationId="{00000000-0000-0000-0000-000000000000}"/>
          </ac:spMkLst>
        </pc:spChg>
      </pc:sldChg>
      <pc:sldChg chg="modSp">
        <pc:chgData name="Marcelo B. Tenorio" userId="2a68b719-233e-46f9-8e9f-6b2a3c380c8f" providerId="ADAL" clId="{1E623A5D-90D6-49BB-96A3-7DF5E8CD11D8}" dt="2019-10-30T17:20:03.194" v="374" actId="20577"/>
        <pc:sldMkLst>
          <pc:docMk/>
          <pc:sldMk cId="0" sldId="345"/>
        </pc:sldMkLst>
        <pc:spChg chg="mod">
          <ac:chgData name="Marcelo B. Tenorio" userId="2a68b719-233e-46f9-8e9f-6b2a3c380c8f" providerId="ADAL" clId="{1E623A5D-90D6-49BB-96A3-7DF5E8CD11D8}" dt="2019-10-30T17:20:03.194" v="374" actId="20577"/>
          <ac:spMkLst>
            <pc:docMk/>
            <pc:sldMk cId="0" sldId="345"/>
            <ac:spMk id="102403" creationId="{00000000-0000-0000-0000-000000000000}"/>
          </ac:spMkLst>
        </pc:spChg>
      </pc:sldChg>
      <pc:sldChg chg="modSp">
        <pc:chgData name="Marcelo B. Tenorio" userId="2a68b719-233e-46f9-8e9f-6b2a3c380c8f" providerId="ADAL" clId="{1E623A5D-90D6-49BB-96A3-7DF5E8CD11D8}" dt="2019-11-12T20:27:55.702" v="400" actId="6549"/>
        <pc:sldMkLst>
          <pc:docMk/>
          <pc:sldMk cId="0" sldId="346"/>
        </pc:sldMkLst>
        <pc:spChg chg="mod">
          <ac:chgData name="Marcelo B. Tenorio" userId="2a68b719-233e-46f9-8e9f-6b2a3c380c8f" providerId="ADAL" clId="{1E623A5D-90D6-49BB-96A3-7DF5E8CD11D8}" dt="2019-11-12T20:27:55.702" v="400" actId="6549"/>
          <ac:spMkLst>
            <pc:docMk/>
            <pc:sldMk cId="0" sldId="346"/>
            <ac:spMk id="103427" creationId="{00000000-0000-0000-0000-000000000000}"/>
          </ac:spMkLst>
        </pc:spChg>
      </pc:sldChg>
      <pc:sldChg chg="modSp">
        <pc:chgData name="Marcelo B. Tenorio" userId="2a68b719-233e-46f9-8e9f-6b2a3c380c8f" providerId="ADAL" clId="{1E623A5D-90D6-49BB-96A3-7DF5E8CD11D8}" dt="2019-10-30T17:08:32.419" v="9" actId="20577"/>
        <pc:sldMkLst>
          <pc:docMk/>
          <pc:sldMk cId="2794932488" sldId="380"/>
        </pc:sldMkLst>
        <pc:spChg chg="mod">
          <ac:chgData name="Marcelo B. Tenorio" userId="2a68b719-233e-46f9-8e9f-6b2a3c380c8f" providerId="ADAL" clId="{1E623A5D-90D6-49BB-96A3-7DF5E8CD11D8}" dt="2019-10-30T17:08:32.419" v="9" actId="20577"/>
          <ac:spMkLst>
            <pc:docMk/>
            <pc:sldMk cId="2794932488" sldId="380"/>
            <ac:spMk id="94211" creationId="{00000000-0000-0000-0000-000000000000}"/>
          </ac:spMkLst>
        </pc:spChg>
      </pc:sldChg>
      <pc:sldChg chg="modSp">
        <pc:chgData name="Marcelo B. Tenorio" userId="2a68b719-233e-46f9-8e9f-6b2a3c380c8f" providerId="ADAL" clId="{1E623A5D-90D6-49BB-96A3-7DF5E8CD11D8}" dt="2019-10-30T17:10:19.678" v="128" actId="20577"/>
        <pc:sldMkLst>
          <pc:docMk/>
          <pc:sldMk cId="959424596" sldId="381"/>
        </pc:sldMkLst>
        <pc:spChg chg="mod">
          <ac:chgData name="Marcelo B. Tenorio" userId="2a68b719-233e-46f9-8e9f-6b2a3c380c8f" providerId="ADAL" clId="{1E623A5D-90D6-49BB-96A3-7DF5E8CD11D8}" dt="2019-10-30T17:10:19.678" v="128" actId="20577"/>
          <ac:spMkLst>
            <pc:docMk/>
            <pc:sldMk cId="959424596" sldId="381"/>
            <ac:spMk id="94211" creationId="{00000000-0000-0000-0000-000000000000}"/>
          </ac:spMkLst>
        </pc:spChg>
      </pc:sldChg>
      <pc:sldChg chg="modSp">
        <pc:chgData name="Marcelo B. Tenorio" userId="2a68b719-233e-46f9-8e9f-6b2a3c380c8f" providerId="ADAL" clId="{1E623A5D-90D6-49BB-96A3-7DF5E8CD11D8}" dt="2019-10-30T17:12:30.970" v="174" actId="20577"/>
        <pc:sldMkLst>
          <pc:docMk/>
          <pc:sldMk cId="280960213" sldId="382"/>
        </pc:sldMkLst>
        <pc:spChg chg="mod">
          <ac:chgData name="Marcelo B. Tenorio" userId="2a68b719-233e-46f9-8e9f-6b2a3c380c8f" providerId="ADAL" clId="{1E623A5D-90D6-49BB-96A3-7DF5E8CD11D8}" dt="2019-10-30T17:12:30.970" v="174" actId="20577"/>
          <ac:spMkLst>
            <pc:docMk/>
            <pc:sldMk cId="280960213" sldId="382"/>
            <ac:spMk id="95235" creationId="{00000000-0000-0000-0000-000000000000}"/>
          </ac:spMkLst>
        </pc:spChg>
      </pc:sldChg>
      <pc:sldChg chg="modSp">
        <pc:chgData name="Marcelo B. Tenorio" userId="2a68b719-233e-46f9-8e9f-6b2a3c380c8f" providerId="ADAL" clId="{1E623A5D-90D6-49BB-96A3-7DF5E8CD11D8}" dt="2019-10-30T17:22:36.065" v="375" actId="108"/>
        <pc:sldMkLst>
          <pc:docMk/>
          <pc:sldMk cId="1558298080" sldId="383"/>
        </pc:sldMkLst>
        <pc:spChg chg="mod">
          <ac:chgData name="Marcelo B. Tenorio" userId="2a68b719-233e-46f9-8e9f-6b2a3c380c8f" providerId="ADAL" clId="{1E623A5D-90D6-49BB-96A3-7DF5E8CD11D8}" dt="2019-10-30T17:22:36.065" v="375" actId="108"/>
          <ac:spMkLst>
            <pc:docMk/>
            <pc:sldMk cId="1558298080" sldId="383"/>
            <ac:spMk id="102403" creationId="{00000000-0000-0000-0000-000000000000}"/>
          </ac:spMkLst>
        </pc:spChg>
      </pc:sldChg>
      <pc:sldChg chg="modSp">
        <pc:chgData name="Marcelo B. Tenorio" userId="2a68b719-233e-46f9-8e9f-6b2a3c380c8f" providerId="ADAL" clId="{1E623A5D-90D6-49BB-96A3-7DF5E8CD11D8}" dt="2019-10-30T17:27:20.301" v="387" actId="20577"/>
        <pc:sldMkLst>
          <pc:docMk/>
          <pc:sldMk cId="2869656406" sldId="384"/>
        </pc:sldMkLst>
        <pc:spChg chg="mod">
          <ac:chgData name="Marcelo B. Tenorio" userId="2a68b719-233e-46f9-8e9f-6b2a3c380c8f" providerId="ADAL" clId="{1E623A5D-90D6-49BB-96A3-7DF5E8CD11D8}" dt="2019-10-30T17:27:20.301" v="387" actId="20577"/>
          <ac:spMkLst>
            <pc:docMk/>
            <pc:sldMk cId="2869656406" sldId="384"/>
            <ac:spMk id="104451" creationId="{00000000-0000-0000-0000-000000000000}"/>
          </ac:spMkLst>
        </pc:spChg>
      </pc:sldChg>
      <pc:sldChg chg="modSp">
        <pc:chgData name="Marcelo B. Tenorio" userId="2a68b719-233e-46f9-8e9f-6b2a3c380c8f" providerId="ADAL" clId="{1E623A5D-90D6-49BB-96A3-7DF5E8CD11D8}" dt="2019-11-12T20:28:18.126" v="409" actId="20577"/>
        <pc:sldMkLst>
          <pc:docMk/>
          <pc:sldMk cId="1239655198" sldId="387"/>
        </pc:sldMkLst>
        <pc:spChg chg="mod">
          <ac:chgData name="Marcelo B. Tenorio" userId="2a68b719-233e-46f9-8e9f-6b2a3c380c8f" providerId="ADAL" clId="{1E623A5D-90D6-49BB-96A3-7DF5E8CD11D8}" dt="2019-11-12T20:28:18.126" v="409" actId="20577"/>
          <ac:spMkLst>
            <pc:docMk/>
            <pc:sldMk cId="1239655198" sldId="387"/>
            <ac:spMk id="102403" creationId="{00000000-0000-0000-0000-000000000000}"/>
          </ac:spMkLst>
        </pc:spChg>
      </pc:sldChg>
      <pc:sldChg chg="modSp">
        <pc:chgData name="Marcelo B. Tenorio" userId="2a68b719-233e-46f9-8e9f-6b2a3c380c8f" providerId="ADAL" clId="{1E623A5D-90D6-49BB-96A3-7DF5E8CD11D8}" dt="2019-11-12T20:28:30.727" v="418" actId="5793"/>
        <pc:sldMkLst>
          <pc:docMk/>
          <pc:sldMk cId="1959505114" sldId="388"/>
        </pc:sldMkLst>
        <pc:spChg chg="mod">
          <ac:chgData name="Marcelo B. Tenorio" userId="2a68b719-233e-46f9-8e9f-6b2a3c380c8f" providerId="ADAL" clId="{1E623A5D-90D6-49BB-96A3-7DF5E8CD11D8}" dt="2019-11-12T20:28:30.727" v="418" actId="5793"/>
          <ac:spMkLst>
            <pc:docMk/>
            <pc:sldMk cId="1959505114" sldId="388"/>
            <ac:spMk id="102403" creationId="{00000000-0000-0000-0000-000000000000}"/>
          </ac:spMkLst>
        </pc:spChg>
      </pc:sldChg>
      <pc:sldChg chg="modSp">
        <pc:chgData name="Marcelo B. Tenorio" userId="2a68b719-233e-46f9-8e9f-6b2a3c380c8f" providerId="ADAL" clId="{1E623A5D-90D6-49BB-96A3-7DF5E8CD11D8}" dt="2019-11-12T20:28:43.838" v="427" actId="5793"/>
        <pc:sldMkLst>
          <pc:docMk/>
          <pc:sldMk cId="1225023987" sldId="389"/>
        </pc:sldMkLst>
        <pc:spChg chg="mod">
          <ac:chgData name="Marcelo B. Tenorio" userId="2a68b719-233e-46f9-8e9f-6b2a3c380c8f" providerId="ADAL" clId="{1E623A5D-90D6-49BB-96A3-7DF5E8CD11D8}" dt="2019-11-12T20:28:43.838" v="427" actId="5793"/>
          <ac:spMkLst>
            <pc:docMk/>
            <pc:sldMk cId="1225023987" sldId="389"/>
            <ac:spMk id="102403" creationId="{00000000-0000-0000-0000-000000000000}"/>
          </ac:spMkLst>
        </pc:spChg>
      </pc:sldChg>
    </pc:docChg>
  </pc:docChgLst>
  <pc:docChgLst>
    <pc:chgData name="MARCELO BUSCIOLI TENORIO" userId="2a68b719-233e-46f9-8e9f-6b2a3c380c8f" providerId="ADAL" clId="{97E1E082-B448-489D-9941-07B4DD9B89C3}"/>
    <pc:docChg chg="modSld">
      <pc:chgData name="MARCELO BUSCIOLI TENORIO" userId="2a68b719-233e-46f9-8e9f-6b2a3c380c8f" providerId="ADAL" clId="{97E1E082-B448-489D-9941-07B4DD9B89C3}" dt="2021-10-30T00:13:35.652" v="1153" actId="20577"/>
      <pc:docMkLst>
        <pc:docMk/>
      </pc:docMkLst>
      <pc:sldChg chg="modSp mod">
        <pc:chgData name="MARCELO BUSCIOLI TENORIO" userId="2a68b719-233e-46f9-8e9f-6b2a3c380c8f" providerId="ADAL" clId="{97E1E082-B448-489D-9941-07B4DD9B89C3}" dt="2021-10-30T00:13:05.526" v="1150" actId="20577"/>
        <pc:sldMkLst>
          <pc:docMk/>
          <pc:sldMk cId="280960213" sldId="382"/>
        </pc:sldMkLst>
        <pc:graphicFrameChg chg="modGraphic">
          <ac:chgData name="MARCELO BUSCIOLI TENORIO" userId="2a68b719-233e-46f9-8e9f-6b2a3c380c8f" providerId="ADAL" clId="{97E1E082-B448-489D-9941-07B4DD9B89C3}" dt="2021-10-30T00:13:05.526" v="1150" actId="20577"/>
          <ac:graphicFrameMkLst>
            <pc:docMk/>
            <pc:sldMk cId="280960213" sldId="382"/>
            <ac:graphicFrameMk id="6" creationId="{00000000-0000-0000-0000-000000000000}"/>
          </ac:graphicFrameMkLst>
        </pc:graphicFrameChg>
      </pc:sldChg>
      <pc:sldChg chg="modSp mod">
        <pc:chgData name="MARCELO BUSCIOLI TENORIO" userId="2a68b719-233e-46f9-8e9f-6b2a3c380c8f" providerId="ADAL" clId="{97E1E082-B448-489D-9941-07B4DD9B89C3}" dt="2021-08-20T22:45:13.328" v="958" actId="20577"/>
        <pc:sldMkLst>
          <pc:docMk/>
          <pc:sldMk cId="3683357000" sldId="386"/>
        </pc:sldMkLst>
        <pc:spChg chg="mod">
          <ac:chgData name="MARCELO BUSCIOLI TENORIO" userId="2a68b719-233e-46f9-8e9f-6b2a3c380c8f" providerId="ADAL" clId="{97E1E082-B448-489D-9941-07B4DD9B89C3}" dt="2021-08-20T22:45:13.328" v="958" actId="20577"/>
          <ac:spMkLst>
            <pc:docMk/>
            <pc:sldMk cId="3683357000" sldId="386"/>
            <ac:spMk id="94211" creationId="{00000000-0000-0000-0000-000000000000}"/>
          </ac:spMkLst>
        </pc:spChg>
      </pc:sldChg>
      <pc:sldChg chg="modSp mod">
        <pc:chgData name="MARCELO BUSCIOLI TENORIO" userId="2a68b719-233e-46f9-8e9f-6b2a3c380c8f" providerId="ADAL" clId="{97E1E082-B448-489D-9941-07B4DD9B89C3}" dt="2021-10-30T00:13:35.652" v="1153" actId="20577"/>
        <pc:sldMkLst>
          <pc:docMk/>
          <pc:sldMk cId="1959505114" sldId="388"/>
        </pc:sldMkLst>
        <pc:spChg chg="mod">
          <ac:chgData name="MARCELO BUSCIOLI TENORIO" userId="2a68b719-233e-46f9-8e9f-6b2a3c380c8f" providerId="ADAL" clId="{97E1E082-B448-489D-9941-07B4DD9B89C3}" dt="2021-10-30T00:13:35.652" v="1153" actId="20577"/>
          <ac:spMkLst>
            <pc:docMk/>
            <pc:sldMk cId="1959505114" sldId="388"/>
            <ac:spMk id="102403" creationId="{00000000-0000-0000-0000-000000000000}"/>
          </ac:spMkLst>
        </pc:spChg>
      </pc:sldChg>
    </pc:docChg>
  </pc:docChgLst>
  <pc:docChgLst>
    <pc:chgData name="MARCELO BUSCIOLI TENORIO" userId="2a68b719-233e-46f9-8e9f-6b2a3c380c8f" providerId="ADAL" clId="{45B9149E-D2A7-48B2-87C8-26BB60EEAF77}"/>
    <pc:docChg chg="modSld">
      <pc:chgData name="MARCELO BUSCIOLI TENORIO" userId="2a68b719-233e-46f9-8e9f-6b2a3c380c8f" providerId="ADAL" clId="{45B9149E-D2A7-48B2-87C8-26BB60EEAF77}" dt="2021-05-22T14:01:07.512" v="26" actId="20577"/>
      <pc:docMkLst>
        <pc:docMk/>
      </pc:docMkLst>
      <pc:sldChg chg="modSp mod">
        <pc:chgData name="MARCELO BUSCIOLI TENORIO" userId="2a68b719-233e-46f9-8e9f-6b2a3c380c8f" providerId="ADAL" clId="{45B9149E-D2A7-48B2-87C8-26BB60EEAF77}" dt="2021-05-22T14:01:07.512" v="26" actId="20577"/>
        <pc:sldMkLst>
          <pc:docMk/>
          <pc:sldMk cId="1225023987" sldId="389"/>
        </pc:sldMkLst>
        <pc:spChg chg="mod">
          <ac:chgData name="MARCELO BUSCIOLI TENORIO" userId="2a68b719-233e-46f9-8e9f-6b2a3c380c8f" providerId="ADAL" clId="{45B9149E-D2A7-48B2-87C8-26BB60EEAF77}" dt="2021-05-22T14:01:07.512" v="26" actId="20577"/>
          <ac:spMkLst>
            <pc:docMk/>
            <pc:sldMk cId="1225023987" sldId="389"/>
            <ac:spMk id="102403" creationId="{00000000-0000-0000-0000-000000000000}"/>
          </ac:spMkLst>
        </pc:spChg>
      </pc:sldChg>
    </pc:docChg>
  </pc:docChgLst>
  <pc:docChgLst>
    <pc:chgData name="MARCELO BUSCIOLI TENORIO" userId="2a68b719-233e-46f9-8e9f-6b2a3c380c8f" providerId="ADAL" clId="{1E623A5D-90D6-49BB-96A3-7DF5E8CD11D8}"/>
    <pc:docChg chg="modSld">
      <pc:chgData name="MARCELO BUSCIOLI TENORIO" userId="2a68b719-233e-46f9-8e9f-6b2a3c380c8f" providerId="ADAL" clId="{1E623A5D-90D6-49BB-96A3-7DF5E8CD11D8}" dt="2019-11-15T20:44:39.292" v="546" actId="20577"/>
      <pc:docMkLst>
        <pc:docMk/>
      </pc:docMkLst>
      <pc:sldChg chg="modSp">
        <pc:chgData name="MARCELO BUSCIOLI TENORIO" userId="2a68b719-233e-46f9-8e9f-6b2a3c380c8f" providerId="ADAL" clId="{1E623A5D-90D6-49BB-96A3-7DF5E8CD11D8}" dt="2019-11-15T20:43:54.472" v="543" actId="20577"/>
        <pc:sldMkLst>
          <pc:docMk/>
          <pc:sldMk cId="1239655198" sldId="387"/>
        </pc:sldMkLst>
        <pc:spChg chg="mod">
          <ac:chgData name="MARCELO BUSCIOLI TENORIO" userId="2a68b719-233e-46f9-8e9f-6b2a3c380c8f" providerId="ADAL" clId="{1E623A5D-90D6-49BB-96A3-7DF5E8CD11D8}" dt="2019-11-15T20:43:54.472" v="543" actId="20577"/>
          <ac:spMkLst>
            <pc:docMk/>
            <pc:sldMk cId="1239655198" sldId="387"/>
            <ac:spMk id="102403" creationId="{00000000-0000-0000-0000-000000000000}"/>
          </ac:spMkLst>
        </pc:spChg>
      </pc:sldChg>
      <pc:sldChg chg="modSp">
        <pc:chgData name="MARCELO BUSCIOLI TENORIO" userId="2a68b719-233e-46f9-8e9f-6b2a3c380c8f" providerId="ADAL" clId="{1E623A5D-90D6-49BB-96A3-7DF5E8CD11D8}" dt="2019-11-15T20:44:39.292" v="546" actId="20577"/>
        <pc:sldMkLst>
          <pc:docMk/>
          <pc:sldMk cId="1959505114" sldId="388"/>
        </pc:sldMkLst>
        <pc:spChg chg="mod">
          <ac:chgData name="MARCELO BUSCIOLI TENORIO" userId="2a68b719-233e-46f9-8e9f-6b2a3c380c8f" providerId="ADAL" clId="{1E623A5D-90D6-49BB-96A3-7DF5E8CD11D8}" dt="2019-11-15T20:44:39.292" v="546" actId="20577"/>
          <ac:spMkLst>
            <pc:docMk/>
            <pc:sldMk cId="1959505114" sldId="388"/>
            <ac:spMk id="102403" creationId="{00000000-0000-0000-0000-000000000000}"/>
          </ac:spMkLst>
        </pc:spChg>
      </pc:sldChg>
      <pc:sldChg chg="modSp">
        <pc:chgData name="MARCELO BUSCIOLI TENORIO" userId="2a68b719-233e-46f9-8e9f-6b2a3c380c8f" providerId="ADAL" clId="{1E623A5D-90D6-49BB-96A3-7DF5E8CD11D8}" dt="2019-11-15T20:42:17.070" v="469" actId="113"/>
        <pc:sldMkLst>
          <pc:docMk/>
          <pc:sldMk cId="1225023987" sldId="389"/>
        </pc:sldMkLst>
        <pc:spChg chg="mod">
          <ac:chgData name="MARCELO BUSCIOLI TENORIO" userId="2a68b719-233e-46f9-8e9f-6b2a3c380c8f" providerId="ADAL" clId="{1E623A5D-90D6-49BB-96A3-7DF5E8CD11D8}" dt="2019-11-15T20:42:17.070" v="469" actId="113"/>
          <ac:spMkLst>
            <pc:docMk/>
            <pc:sldMk cId="1225023987" sldId="389"/>
            <ac:spMk id="102403" creationId="{00000000-0000-0000-0000-000000000000}"/>
          </ac:spMkLst>
        </pc:spChg>
      </pc:sldChg>
    </pc:docChg>
  </pc:docChgLst>
  <pc:docChgLst>
    <pc:chgData name="Marcelo" userId="2a68b719-233e-46f9-8e9f-6b2a3c380c8f" providerId="ADAL" clId="{F281D356-A1E7-40E0-B84F-CDE54A29A472}"/>
    <pc:docChg chg="modSld">
      <pc:chgData name="Marcelo" userId="2a68b719-233e-46f9-8e9f-6b2a3c380c8f" providerId="ADAL" clId="{F281D356-A1E7-40E0-B84F-CDE54A29A472}" dt="2020-06-29T21:55:57.312" v="3" actId="20577"/>
      <pc:docMkLst>
        <pc:docMk/>
      </pc:docMkLst>
      <pc:sldChg chg="modSp">
        <pc:chgData name="Marcelo" userId="2a68b719-233e-46f9-8e9f-6b2a3c380c8f" providerId="ADAL" clId="{F281D356-A1E7-40E0-B84F-CDE54A29A472}" dt="2020-06-29T21:55:57.312" v="3" actId="20577"/>
        <pc:sldMkLst>
          <pc:docMk/>
          <pc:sldMk cId="0" sldId="342"/>
        </pc:sldMkLst>
        <pc:spChg chg="mod">
          <ac:chgData name="Marcelo" userId="2a68b719-233e-46f9-8e9f-6b2a3c380c8f" providerId="ADAL" clId="{F281D356-A1E7-40E0-B84F-CDE54A29A472}" dt="2020-06-29T21:55:57.312" v="3" actId="20577"/>
          <ac:spMkLst>
            <pc:docMk/>
            <pc:sldMk cId="0" sldId="342"/>
            <ac:spMk id="99331" creationId="{00000000-0000-0000-0000-000000000000}"/>
          </ac:spMkLst>
        </pc:spChg>
      </pc:sldChg>
    </pc:docChg>
  </pc:docChgLst>
  <pc:docChgLst>
    <pc:chgData name="Marcelo B. Tenorio" userId="2a68b719-233e-46f9-8e9f-6b2a3c380c8f" providerId="ADAL" clId="{5CC18CF9-4D43-48C7-8068-8D3F2E9034BA}"/>
    <pc:docChg chg="undo delSld modSld modSection modNotesMaster modHandout">
      <pc:chgData name="Marcelo B. Tenorio" userId="2a68b719-233e-46f9-8e9f-6b2a3c380c8f" providerId="ADAL" clId="{5CC18CF9-4D43-48C7-8068-8D3F2E9034BA}" dt="2019-05-25T21:03:14.619" v="900"/>
      <pc:docMkLst>
        <pc:docMk/>
      </pc:docMkLst>
      <pc:sldChg chg="modSp">
        <pc:chgData name="Marcelo B. Tenorio" userId="2a68b719-233e-46f9-8e9f-6b2a3c380c8f" providerId="ADAL" clId="{5CC18CF9-4D43-48C7-8068-8D3F2E9034BA}" dt="2019-05-25T20:45:14.526" v="89" actId="20577"/>
        <pc:sldMkLst>
          <pc:docMk/>
          <pc:sldMk cId="0" sldId="336"/>
        </pc:sldMkLst>
        <pc:spChg chg="mod">
          <ac:chgData name="Marcelo B. Tenorio" userId="2a68b719-233e-46f9-8e9f-6b2a3c380c8f" providerId="ADAL" clId="{5CC18CF9-4D43-48C7-8068-8D3F2E9034BA}" dt="2019-05-25T20:45:14.526" v="89" actId="20577"/>
          <ac:spMkLst>
            <pc:docMk/>
            <pc:sldMk cId="0" sldId="336"/>
            <ac:spMk id="93187" creationId="{00000000-0000-0000-0000-000000000000}"/>
          </ac:spMkLst>
        </pc:spChg>
      </pc:sldChg>
      <pc:sldChg chg="modSp">
        <pc:chgData name="Marcelo B. Tenorio" userId="2a68b719-233e-46f9-8e9f-6b2a3c380c8f" providerId="ADAL" clId="{5CC18CF9-4D43-48C7-8068-8D3F2E9034BA}" dt="2019-05-25T20:47:34.826" v="117" actId="20577"/>
        <pc:sldMkLst>
          <pc:docMk/>
          <pc:sldMk cId="0" sldId="341"/>
        </pc:sldMkLst>
        <pc:spChg chg="mod">
          <ac:chgData name="Marcelo B. Tenorio" userId="2a68b719-233e-46f9-8e9f-6b2a3c380c8f" providerId="ADAL" clId="{5CC18CF9-4D43-48C7-8068-8D3F2E9034BA}" dt="2019-05-25T20:47:34.826" v="117" actId="20577"/>
          <ac:spMkLst>
            <pc:docMk/>
            <pc:sldMk cId="0" sldId="341"/>
            <ac:spMk id="98307" creationId="{00000000-0000-0000-0000-000000000000}"/>
          </ac:spMkLst>
        </pc:spChg>
      </pc:sldChg>
      <pc:sldChg chg="modSp">
        <pc:chgData name="Marcelo B. Tenorio" userId="2a68b719-233e-46f9-8e9f-6b2a3c380c8f" providerId="ADAL" clId="{5CC18CF9-4D43-48C7-8068-8D3F2E9034BA}" dt="2019-05-25T20:54:33.656" v="587" actId="20577"/>
        <pc:sldMkLst>
          <pc:docMk/>
          <pc:sldMk cId="0" sldId="345"/>
        </pc:sldMkLst>
        <pc:spChg chg="mod">
          <ac:chgData name="Marcelo B. Tenorio" userId="2a68b719-233e-46f9-8e9f-6b2a3c380c8f" providerId="ADAL" clId="{5CC18CF9-4D43-48C7-8068-8D3F2E9034BA}" dt="2019-05-25T20:54:33.656" v="587" actId="20577"/>
          <ac:spMkLst>
            <pc:docMk/>
            <pc:sldMk cId="0" sldId="345"/>
            <ac:spMk id="102403" creationId="{00000000-0000-0000-0000-000000000000}"/>
          </ac:spMkLst>
        </pc:spChg>
      </pc:sldChg>
      <pc:sldChg chg="del">
        <pc:chgData name="Marcelo B. Tenorio" userId="2a68b719-233e-46f9-8e9f-6b2a3c380c8f" providerId="ADAL" clId="{5CC18CF9-4D43-48C7-8068-8D3F2E9034BA}" dt="2019-05-25T21:02:02.831" v="899" actId="2696"/>
        <pc:sldMkLst>
          <pc:docMk/>
          <pc:sldMk cId="0" sldId="350"/>
        </pc:sldMkLst>
      </pc:sldChg>
      <pc:sldChg chg="modSp">
        <pc:chgData name="Marcelo B. Tenorio" userId="2a68b719-233e-46f9-8e9f-6b2a3c380c8f" providerId="ADAL" clId="{5CC18CF9-4D43-48C7-8068-8D3F2E9034BA}" dt="2019-05-25T20:57:38.237" v="845" actId="20577"/>
        <pc:sldMkLst>
          <pc:docMk/>
          <pc:sldMk cId="1239655198" sldId="387"/>
        </pc:sldMkLst>
        <pc:spChg chg="mod">
          <ac:chgData name="Marcelo B. Tenorio" userId="2a68b719-233e-46f9-8e9f-6b2a3c380c8f" providerId="ADAL" clId="{5CC18CF9-4D43-48C7-8068-8D3F2E9034BA}" dt="2019-05-25T20:57:38.237" v="845" actId="20577"/>
          <ac:spMkLst>
            <pc:docMk/>
            <pc:sldMk cId="1239655198" sldId="387"/>
            <ac:spMk id="102403" creationId="{00000000-0000-0000-0000-000000000000}"/>
          </ac:spMkLst>
        </pc:spChg>
      </pc:sldChg>
      <pc:sldChg chg="modSp">
        <pc:chgData name="Marcelo B. Tenorio" userId="2a68b719-233e-46f9-8e9f-6b2a3c380c8f" providerId="ADAL" clId="{5CC18CF9-4D43-48C7-8068-8D3F2E9034BA}" dt="2019-05-25T20:58:19.517" v="851" actId="20577"/>
        <pc:sldMkLst>
          <pc:docMk/>
          <pc:sldMk cId="1959505114" sldId="388"/>
        </pc:sldMkLst>
        <pc:spChg chg="mod">
          <ac:chgData name="Marcelo B. Tenorio" userId="2a68b719-233e-46f9-8e9f-6b2a3c380c8f" providerId="ADAL" clId="{5CC18CF9-4D43-48C7-8068-8D3F2E9034BA}" dt="2019-05-25T20:58:19.517" v="851" actId="20577"/>
          <ac:spMkLst>
            <pc:docMk/>
            <pc:sldMk cId="1959505114" sldId="388"/>
            <ac:spMk id="102403" creationId="{00000000-0000-0000-0000-000000000000}"/>
          </ac:spMkLst>
        </pc:spChg>
      </pc:sldChg>
      <pc:sldChg chg="modSp">
        <pc:chgData name="Marcelo B. Tenorio" userId="2a68b719-233e-46f9-8e9f-6b2a3c380c8f" providerId="ADAL" clId="{5CC18CF9-4D43-48C7-8068-8D3F2E9034BA}" dt="2019-05-25T20:59:13.577" v="898" actId="20577"/>
        <pc:sldMkLst>
          <pc:docMk/>
          <pc:sldMk cId="1225023987" sldId="389"/>
        </pc:sldMkLst>
        <pc:spChg chg="mod">
          <ac:chgData name="Marcelo B. Tenorio" userId="2a68b719-233e-46f9-8e9f-6b2a3c380c8f" providerId="ADAL" clId="{5CC18CF9-4D43-48C7-8068-8D3F2E9034BA}" dt="2019-05-25T20:59:13.577" v="898" actId="20577"/>
          <ac:spMkLst>
            <pc:docMk/>
            <pc:sldMk cId="1225023987" sldId="389"/>
            <ac:spMk id="102403" creationId="{00000000-0000-0000-0000-000000000000}"/>
          </ac:spMkLst>
        </pc:spChg>
      </pc:sldChg>
    </pc:docChg>
  </pc:docChgLst>
  <pc:docChgLst>
    <pc:chgData name="MARCELO BUSCIOLI TENORIO" userId="2a68b719-233e-46f9-8e9f-6b2a3c380c8f" providerId="ADAL" clId="{F281D356-A1E7-40E0-B84F-CDE54A29A472}"/>
    <pc:docChg chg="modSld">
      <pc:chgData name="MARCELO BUSCIOLI TENORIO" userId="2a68b719-233e-46f9-8e9f-6b2a3c380c8f" providerId="ADAL" clId="{F281D356-A1E7-40E0-B84F-CDE54A29A472}" dt="2020-06-21T16:09:15.122" v="17" actId="6549"/>
      <pc:docMkLst>
        <pc:docMk/>
      </pc:docMkLst>
      <pc:sldChg chg="modSp">
        <pc:chgData name="MARCELO BUSCIOLI TENORIO" userId="2a68b719-233e-46f9-8e9f-6b2a3c380c8f" providerId="ADAL" clId="{F281D356-A1E7-40E0-B84F-CDE54A29A472}" dt="2020-06-21T16:08:58.822" v="13" actId="6549"/>
        <pc:sldMkLst>
          <pc:docMk/>
          <pc:sldMk cId="0" sldId="345"/>
        </pc:sldMkLst>
        <pc:spChg chg="mod">
          <ac:chgData name="MARCELO BUSCIOLI TENORIO" userId="2a68b719-233e-46f9-8e9f-6b2a3c380c8f" providerId="ADAL" clId="{F281D356-A1E7-40E0-B84F-CDE54A29A472}" dt="2020-06-21T16:08:58.822" v="13" actId="6549"/>
          <ac:spMkLst>
            <pc:docMk/>
            <pc:sldMk cId="0" sldId="345"/>
            <ac:spMk id="102403" creationId="{00000000-0000-0000-0000-000000000000}"/>
          </ac:spMkLst>
        </pc:spChg>
      </pc:sldChg>
      <pc:sldChg chg="modSp">
        <pc:chgData name="MARCELO BUSCIOLI TENORIO" userId="2a68b719-233e-46f9-8e9f-6b2a3c380c8f" providerId="ADAL" clId="{F281D356-A1E7-40E0-B84F-CDE54A29A472}" dt="2020-06-17T17:38:10.192" v="7" actId="20577"/>
        <pc:sldMkLst>
          <pc:docMk/>
          <pc:sldMk cId="0" sldId="349"/>
        </pc:sldMkLst>
        <pc:spChg chg="mod">
          <ac:chgData name="MARCELO BUSCIOLI TENORIO" userId="2a68b719-233e-46f9-8e9f-6b2a3c380c8f" providerId="ADAL" clId="{F281D356-A1E7-40E0-B84F-CDE54A29A472}" dt="2020-06-17T17:38:10.192" v="7" actId="20577"/>
          <ac:spMkLst>
            <pc:docMk/>
            <pc:sldMk cId="0" sldId="349"/>
            <ac:spMk id="106499" creationId="{00000000-0000-0000-0000-000000000000}"/>
          </ac:spMkLst>
        </pc:spChg>
      </pc:sldChg>
      <pc:sldChg chg="modSp">
        <pc:chgData name="MARCELO BUSCIOLI TENORIO" userId="2a68b719-233e-46f9-8e9f-6b2a3c380c8f" providerId="ADAL" clId="{F281D356-A1E7-40E0-B84F-CDE54A29A472}" dt="2020-03-05T18:42:58.568" v="6" actId="20577"/>
        <pc:sldMkLst>
          <pc:docMk/>
          <pc:sldMk cId="1558298080" sldId="383"/>
        </pc:sldMkLst>
        <pc:spChg chg="mod">
          <ac:chgData name="MARCELO BUSCIOLI TENORIO" userId="2a68b719-233e-46f9-8e9f-6b2a3c380c8f" providerId="ADAL" clId="{F281D356-A1E7-40E0-B84F-CDE54A29A472}" dt="2020-03-05T18:42:58.568" v="6" actId="20577"/>
          <ac:spMkLst>
            <pc:docMk/>
            <pc:sldMk cId="1558298080" sldId="383"/>
            <ac:spMk id="102403" creationId="{00000000-0000-0000-0000-000000000000}"/>
          </ac:spMkLst>
        </pc:spChg>
      </pc:sldChg>
      <pc:sldChg chg="modSp">
        <pc:chgData name="MARCELO BUSCIOLI TENORIO" userId="2a68b719-233e-46f9-8e9f-6b2a3c380c8f" providerId="ADAL" clId="{F281D356-A1E7-40E0-B84F-CDE54A29A472}" dt="2020-06-21T16:09:15.122" v="17" actId="6549"/>
        <pc:sldMkLst>
          <pc:docMk/>
          <pc:sldMk cId="1239655198" sldId="387"/>
        </pc:sldMkLst>
        <pc:spChg chg="mod">
          <ac:chgData name="MARCELO BUSCIOLI TENORIO" userId="2a68b719-233e-46f9-8e9f-6b2a3c380c8f" providerId="ADAL" clId="{F281D356-A1E7-40E0-B84F-CDE54A29A472}" dt="2020-06-21T16:09:15.122" v="17" actId="6549"/>
          <ac:spMkLst>
            <pc:docMk/>
            <pc:sldMk cId="1239655198" sldId="387"/>
            <ac:spMk id="102403" creationId="{00000000-0000-0000-0000-000000000000}"/>
          </ac:spMkLst>
        </pc:spChg>
      </pc:sldChg>
    </pc:docChg>
  </pc:docChgLst>
  <pc:docChgLst>
    <pc:chgData name="Marcelo B. Tenorio - Fatec" userId="2a68b719-233e-46f9-8e9f-6b2a3c380c8f" providerId="ADAL" clId="{5CC18CF9-4D43-48C7-8068-8D3F2E9034BA}"/>
    <pc:docChg chg="custSel modSld">
      <pc:chgData name="Marcelo B. Tenorio - Fatec" userId="2a68b719-233e-46f9-8e9f-6b2a3c380c8f" providerId="ADAL" clId="{5CC18CF9-4D43-48C7-8068-8D3F2E9034BA}" dt="2019-05-21T18:37:00.194" v="375" actId="20577"/>
      <pc:docMkLst>
        <pc:docMk/>
      </pc:docMkLst>
      <pc:sldChg chg="addSp modSp">
        <pc:chgData name="Marcelo B. Tenorio - Fatec" userId="2a68b719-233e-46f9-8e9f-6b2a3c380c8f" providerId="ADAL" clId="{5CC18CF9-4D43-48C7-8068-8D3F2E9034BA}" dt="2019-05-21T18:37:00.194" v="375" actId="20577"/>
        <pc:sldMkLst>
          <pc:docMk/>
          <pc:sldMk cId="0" sldId="256"/>
        </pc:sldMkLst>
        <pc:spChg chg="add mod">
          <ac:chgData name="Marcelo B. Tenorio - Fatec" userId="2a68b719-233e-46f9-8e9f-6b2a3c380c8f" providerId="ADAL" clId="{5CC18CF9-4D43-48C7-8068-8D3F2E9034BA}" dt="2019-05-21T18:37:00.194" v="375" actId="20577"/>
          <ac:spMkLst>
            <pc:docMk/>
            <pc:sldMk cId="0" sldId="256"/>
            <ac:spMk id="3" creationId="{8BC83681-5AC8-450A-94E4-84E3215D8E5B}"/>
          </ac:spMkLst>
        </pc:spChg>
      </pc:sldChg>
      <pc:sldChg chg="modSp">
        <pc:chgData name="Marcelo B. Tenorio - Fatec" userId="2a68b719-233e-46f9-8e9f-6b2a3c380c8f" providerId="ADAL" clId="{5CC18CF9-4D43-48C7-8068-8D3F2E9034BA}" dt="2019-05-08T20:21:23.442" v="132" actId="5793"/>
        <pc:sldMkLst>
          <pc:docMk/>
          <pc:sldMk cId="0" sldId="336"/>
        </pc:sldMkLst>
        <pc:spChg chg="mod">
          <ac:chgData name="Marcelo B. Tenorio - Fatec" userId="2a68b719-233e-46f9-8e9f-6b2a3c380c8f" providerId="ADAL" clId="{5CC18CF9-4D43-48C7-8068-8D3F2E9034BA}" dt="2019-05-08T20:21:23.442" v="132" actId="5793"/>
          <ac:spMkLst>
            <pc:docMk/>
            <pc:sldMk cId="0" sldId="336"/>
            <ac:spMk id="93187" creationId="{00000000-0000-0000-0000-000000000000}"/>
          </ac:spMkLst>
        </pc:spChg>
      </pc:sldChg>
      <pc:sldChg chg="modSp">
        <pc:chgData name="Marcelo B. Tenorio - Fatec" userId="2a68b719-233e-46f9-8e9f-6b2a3c380c8f" providerId="ADAL" clId="{5CC18CF9-4D43-48C7-8068-8D3F2E9034BA}" dt="2019-05-08T20:23:26.986" v="215" actId="20577"/>
        <pc:sldMkLst>
          <pc:docMk/>
          <pc:sldMk cId="0" sldId="341"/>
        </pc:sldMkLst>
        <pc:spChg chg="mod">
          <ac:chgData name="Marcelo B. Tenorio - Fatec" userId="2a68b719-233e-46f9-8e9f-6b2a3c380c8f" providerId="ADAL" clId="{5CC18CF9-4D43-48C7-8068-8D3F2E9034BA}" dt="2019-05-08T20:23:26.986" v="215" actId="20577"/>
          <ac:spMkLst>
            <pc:docMk/>
            <pc:sldMk cId="0" sldId="341"/>
            <ac:spMk id="98307" creationId="{00000000-0000-0000-0000-000000000000}"/>
          </ac:spMkLst>
        </pc:spChg>
      </pc:sldChg>
      <pc:sldChg chg="modSp">
        <pc:chgData name="Marcelo B. Tenorio - Fatec" userId="2a68b719-233e-46f9-8e9f-6b2a3c380c8f" providerId="ADAL" clId="{5CC18CF9-4D43-48C7-8068-8D3F2E9034BA}" dt="2019-05-08T20:28:23.965" v="217" actId="20577"/>
        <pc:sldMkLst>
          <pc:docMk/>
          <pc:sldMk cId="0" sldId="342"/>
        </pc:sldMkLst>
        <pc:spChg chg="mod">
          <ac:chgData name="Marcelo B. Tenorio - Fatec" userId="2a68b719-233e-46f9-8e9f-6b2a3c380c8f" providerId="ADAL" clId="{5CC18CF9-4D43-48C7-8068-8D3F2E9034BA}" dt="2019-05-08T20:28:23.965" v="217" actId="20577"/>
          <ac:spMkLst>
            <pc:docMk/>
            <pc:sldMk cId="0" sldId="342"/>
            <ac:spMk id="2" creationId="{00000000-0000-0000-0000-000000000000}"/>
          </ac:spMkLst>
        </pc:spChg>
      </pc:sldChg>
      <pc:sldChg chg="modSp">
        <pc:chgData name="Marcelo B. Tenorio - Fatec" userId="2a68b719-233e-46f9-8e9f-6b2a3c380c8f" providerId="ADAL" clId="{5CC18CF9-4D43-48C7-8068-8D3F2E9034BA}" dt="2019-05-08T20:28:39.875" v="219" actId="20577"/>
        <pc:sldMkLst>
          <pc:docMk/>
          <pc:sldMk cId="0" sldId="343"/>
        </pc:sldMkLst>
        <pc:spChg chg="mod">
          <ac:chgData name="Marcelo B. Tenorio - Fatec" userId="2a68b719-233e-46f9-8e9f-6b2a3c380c8f" providerId="ADAL" clId="{5CC18CF9-4D43-48C7-8068-8D3F2E9034BA}" dt="2019-05-08T20:28:39.875" v="219" actId="20577"/>
          <ac:spMkLst>
            <pc:docMk/>
            <pc:sldMk cId="0" sldId="343"/>
            <ac:spMk id="2" creationId="{00000000-0000-0000-0000-000000000000}"/>
          </ac:spMkLst>
        </pc:spChg>
        <pc:spChg chg="mod">
          <ac:chgData name="Marcelo B. Tenorio - Fatec" userId="2a68b719-233e-46f9-8e9f-6b2a3c380c8f" providerId="ADAL" clId="{5CC18CF9-4D43-48C7-8068-8D3F2E9034BA}" dt="2019-05-03T01:14:45.666" v="83" actId="6549"/>
          <ac:spMkLst>
            <pc:docMk/>
            <pc:sldMk cId="0" sldId="343"/>
            <ac:spMk id="100355" creationId="{00000000-0000-0000-0000-000000000000}"/>
          </ac:spMkLst>
        </pc:spChg>
      </pc:sldChg>
      <pc:sldChg chg="modSp">
        <pc:chgData name="Marcelo B. Tenorio - Fatec" userId="2a68b719-233e-46f9-8e9f-6b2a3c380c8f" providerId="ADAL" clId="{5CC18CF9-4D43-48C7-8068-8D3F2E9034BA}" dt="2019-05-08T20:28:46.217" v="221" actId="20577"/>
        <pc:sldMkLst>
          <pc:docMk/>
          <pc:sldMk cId="0" sldId="345"/>
        </pc:sldMkLst>
        <pc:spChg chg="mod">
          <ac:chgData name="Marcelo B. Tenorio - Fatec" userId="2a68b719-233e-46f9-8e9f-6b2a3c380c8f" providerId="ADAL" clId="{5CC18CF9-4D43-48C7-8068-8D3F2E9034BA}" dt="2019-05-08T20:28:46.217" v="221" actId="20577"/>
          <ac:spMkLst>
            <pc:docMk/>
            <pc:sldMk cId="0" sldId="345"/>
            <ac:spMk id="2" creationId="{00000000-0000-0000-0000-000000000000}"/>
          </ac:spMkLst>
        </pc:spChg>
      </pc:sldChg>
      <pc:sldChg chg="modSp">
        <pc:chgData name="Marcelo B. Tenorio - Fatec" userId="2a68b719-233e-46f9-8e9f-6b2a3c380c8f" providerId="ADAL" clId="{5CC18CF9-4D43-48C7-8068-8D3F2E9034BA}" dt="2019-05-08T20:31:29.971" v="240" actId="14"/>
        <pc:sldMkLst>
          <pc:docMk/>
          <pc:sldMk cId="0" sldId="346"/>
        </pc:sldMkLst>
        <pc:spChg chg="mod">
          <ac:chgData name="Marcelo B. Tenorio - Fatec" userId="2a68b719-233e-46f9-8e9f-6b2a3c380c8f" providerId="ADAL" clId="{5CC18CF9-4D43-48C7-8068-8D3F2E9034BA}" dt="2019-05-08T20:29:01.129" v="225" actId="20577"/>
          <ac:spMkLst>
            <pc:docMk/>
            <pc:sldMk cId="0" sldId="346"/>
            <ac:spMk id="2" creationId="{00000000-0000-0000-0000-000000000000}"/>
          </ac:spMkLst>
        </pc:spChg>
        <pc:spChg chg="mod">
          <ac:chgData name="Marcelo B. Tenorio - Fatec" userId="2a68b719-233e-46f9-8e9f-6b2a3c380c8f" providerId="ADAL" clId="{5CC18CF9-4D43-48C7-8068-8D3F2E9034BA}" dt="2019-05-08T20:31:29.971" v="240" actId="14"/>
          <ac:spMkLst>
            <pc:docMk/>
            <pc:sldMk cId="0" sldId="346"/>
            <ac:spMk id="103427" creationId="{00000000-0000-0000-0000-000000000000}"/>
          </ac:spMkLst>
        </pc:spChg>
      </pc:sldChg>
      <pc:sldChg chg="modSp">
        <pc:chgData name="Marcelo B. Tenorio - Fatec" userId="2a68b719-233e-46f9-8e9f-6b2a3c380c8f" providerId="ADAL" clId="{5CC18CF9-4D43-48C7-8068-8D3F2E9034BA}" dt="2019-05-08T20:33:55.672" v="326" actId="20577"/>
        <pc:sldMkLst>
          <pc:docMk/>
          <pc:sldMk cId="0" sldId="347"/>
        </pc:sldMkLst>
        <pc:spChg chg="mod">
          <ac:chgData name="Marcelo B. Tenorio - Fatec" userId="2a68b719-233e-46f9-8e9f-6b2a3c380c8f" providerId="ADAL" clId="{5CC18CF9-4D43-48C7-8068-8D3F2E9034BA}" dt="2019-05-08T20:33:55.672" v="326" actId="20577"/>
          <ac:spMkLst>
            <pc:docMk/>
            <pc:sldMk cId="0" sldId="347"/>
            <ac:spMk id="2" creationId="{00000000-0000-0000-0000-000000000000}"/>
          </ac:spMkLst>
        </pc:spChg>
        <pc:spChg chg="mod">
          <ac:chgData name="Marcelo B. Tenorio - Fatec" userId="2a68b719-233e-46f9-8e9f-6b2a3c380c8f" providerId="ADAL" clId="{5CC18CF9-4D43-48C7-8068-8D3F2E9034BA}" dt="2019-05-03T01:15:12.656" v="84" actId="123"/>
          <ac:spMkLst>
            <pc:docMk/>
            <pc:sldMk cId="0" sldId="347"/>
            <ac:spMk id="104451" creationId="{00000000-0000-0000-0000-000000000000}"/>
          </ac:spMkLst>
        </pc:spChg>
      </pc:sldChg>
      <pc:sldChg chg="modSp">
        <pc:chgData name="Marcelo B. Tenorio - Fatec" userId="2a68b719-233e-46f9-8e9f-6b2a3c380c8f" providerId="ADAL" clId="{5CC18CF9-4D43-48C7-8068-8D3F2E9034BA}" dt="2019-05-08T20:34:17.382" v="330" actId="20577"/>
        <pc:sldMkLst>
          <pc:docMk/>
          <pc:sldMk cId="0" sldId="349"/>
        </pc:sldMkLst>
        <pc:spChg chg="mod">
          <ac:chgData name="Marcelo B. Tenorio - Fatec" userId="2a68b719-233e-46f9-8e9f-6b2a3c380c8f" providerId="ADAL" clId="{5CC18CF9-4D43-48C7-8068-8D3F2E9034BA}" dt="2019-05-08T20:34:17.382" v="330" actId="20577"/>
          <ac:spMkLst>
            <pc:docMk/>
            <pc:sldMk cId="0" sldId="349"/>
            <ac:spMk id="2" creationId="{00000000-0000-0000-0000-000000000000}"/>
          </ac:spMkLst>
        </pc:spChg>
      </pc:sldChg>
      <pc:sldChg chg="modSp">
        <pc:chgData name="Marcelo B. Tenorio - Fatec" userId="2a68b719-233e-46f9-8e9f-6b2a3c380c8f" providerId="ADAL" clId="{5CC18CF9-4D43-48C7-8068-8D3F2E9034BA}" dt="2019-05-08T20:28:51.447" v="223" actId="20577"/>
        <pc:sldMkLst>
          <pc:docMk/>
          <pc:sldMk cId="1558298080" sldId="383"/>
        </pc:sldMkLst>
        <pc:spChg chg="mod">
          <ac:chgData name="Marcelo B. Tenorio - Fatec" userId="2a68b719-233e-46f9-8e9f-6b2a3c380c8f" providerId="ADAL" clId="{5CC18CF9-4D43-48C7-8068-8D3F2E9034BA}" dt="2019-05-08T20:28:51.447" v="223" actId="20577"/>
          <ac:spMkLst>
            <pc:docMk/>
            <pc:sldMk cId="1558298080" sldId="383"/>
            <ac:spMk id="2" creationId="{00000000-0000-0000-0000-000000000000}"/>
          </ac:spMkLst>
        </pc:spChg>
      </pc:sldChg>
      <pc:sldChg chg="modSp">
        <pc:chgData name="Marcelo B. Tenorio - Fatec" userId="2a68b719-233e-46f9-8e9f-6b2a3c380c8f" providerId="ADAL" clId="{5CC18CF9-4D43-48C7-8068-8D3F2E9034BA}" dt="2019-05-08T20:34:01.562" v="328" actId="20577"/>
        <pc:sldMkLst>
          <pc:docMk/>
          <pc:sldMk cId="2869656406" sldId="384"/>
        </pc:sldMkLst>
        <pc:spChg chg="mod">
          <ac:chgData name="Marcelo B. Tenorio - Fatec" userId="2a68b719-233e-46f9-8e9f-6b2a3c380c8f" providerId="ADAL" clId="{5CC18CF9-4D43-48C7-8068-8D3F2E9034BA}" dt="2019-05-08T20:34:01.562" v="328" actId="20577"/>
          <ac:spMkLst>
            <pc:docMk/>
            <pc:sldMk cId="2869656406" sldId="384"/>
            <ac:spMk id="2" creationId="{00000000-0000-0000-0000-000000000000}"/>
          </ac:spMkLst>
        </pc:spChg>
      </pc:sldChg>
      <pc:sldChg chg="modSp">
        <pc:chgData name="Marcelo B. Tenorio - Fatec" userId="2a68b719-233e-46f9-8e9f-6b2a3c380c8f" providerId="ADAL" clId="{5CC18CF9-4D43-48C7-8068-8D3F2E9034BA}" dt="2019-05-08T20:29:13.739" v="227" actId="20577"/>
        <pc:sldMkLst>
          <pc:docMk/>
          <pc:sldMk cId="1239655198" sldId="387"/>
        </pc:sldMkLst>
        <pc:spChg chg="mod">
          <ac:chgData name="Marcelo B. Tenorio - Fatec" userId="2a68b719-233e-46f9-8e9f-6b2a3c380c8f" providerId="ADAL" clId="{5CC18CF9-4D43-48C7-8068-8D3F2E9034BA}" dt="2019-05-08T20:29:13.739" v="227" actId="20577"/>
          <ac:spMkLst>
            <pc:docMk/>
            <pc:sldMk cId="1239655198" sldId="387"/>
            <ac:spMk id="2" creationId="{00000000-0000-0000-0000-000000000000}"/>
          </ac:spMkLst>
        </pc:spChg>
      </pc:sldChg>
      <pc:sldChg chg="modSp">
        <pc:chgData name="Marcelo B. Tenorio - Fatec" userId="2a68b719-233e-46f9-8e9f-6b2a3c380c8f" providerId="ADAL" clId="{5CC18CF9-4D43-48C7-8068-8D3F2E9034BA}" dt="2019-05-08T20:33:49.862" v="322" actId="20577"/>
        <pc:sldMkLst>
          <pc:docMk/>
          <pc:sldMk cId="1959505114" sldId="388"/>
        </pc:sldMkLst>
        <pc:spChg chg="mod">
          <ac:chgData name="Marcelo B. Tenorio - Fatec" userId="2a68b719-233e-46f9-8e9f-6b2a3c380c8f" providerId="ADAL" clId="{5CC18CF9-4D43-48C7-8068-8D3F2E9034BA}" dt="2019-05-08T20:33:49.862" v="322" actId="20577"/>
          <ac:spMkLst>
            <pc:docMk/>
            <pc:sldMk cId="1959505114" sldId="388"/>
            <ac:spMk id="2" creationId="{00000000-0000-0000-0000-000000000000}"/>
          </ac:spMkLst>
        </pc:spChg>
        <pc:spChg chg="mod">
          <ac:chgData name="Marcelo B. Tenorio - Fatec" userId="2a68b719-233e-46f9-8e9f-6b2a3c380c8f" providerId="ADAL" clId="{5CC18CF9-4D43-48C7-8068-8D3F2E9034BA}" dt="2019-05-08T20:33:08.772" v="320" actId="20577"/>
          <ac:spMkLst>
            <pc:docMk/>
            <pc:sldMk cId="1959505114" sldId="388"/>
            <ac:spMk id="102403" creationId="{00000000-0000-0000-0000-000000000000}"/>
          </ac:spMkLst>
        </pc:spChg>
      </pc:sldChg>
      <pc:sldChg chg="modSp">
        <pc:chgData name="Marcelo B. Tenorio - Fatec" userId="2a68b719-233e-46f9-8e9f-6b2a3c380c8f" providerId="ADAL" clId="{5CC18CF9-4D43-48C7-8068-8D3F2E9034BA}" dt="2019-05-08T20:33:52.802" v="324" actId="20577"/>
        <pc:sldMkLst>
          <pc:docMk/>
          <pc:sldMk cId="1225023987" sldId="389"/>
        </pc:sldMkLst>
        <pc:spChg chg="mod">
          <ac:chgData name="Marcelo B. Tenorio - Fatec" userId="2a68b719-233e-46f9-8e9f-6b2a3c380c8f" providerId="ADAL" clId="{5CC18CF9-4D43-48C7-8068-8D3F2E9034BA}" dt="2019-05-08T20:33:52.802" v="324" actId="20577"/>
          <ac:spMkLst>
            <pc:docMk/>
            <pc:sldMk cId="1225023987" sldId="389"/>
            <ac:spMk id="2" creationId="{00000000-0000-0000-0000-00000000000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7760" cy="5187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6314" tIns="48157" rIns="96314" bIns="48157" numCol="1" anchor="t" anchorCtr="0" compatLnSpc="1">
            <a:prstTxWarp prst="textNoShape">
              <a:avLst/>
            </a:prstTxWarp>
          </a:bodyPr>
          <a:lstStyle>
            <a:lvl1pPr defTabSz="955598" eaLnBrk="0" hangingPunct="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l"/>
              <a:defRPr kumimoji="1"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76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1541" y="0"/>
            <a:ext cx="3077759" cy="5187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6314" tIns="48157" rIns="96314" bIns="48157" numCol="1" anchor="t" anchorCtr="0" compatLnSpc="1">
            <a:prstTxWarp prst="textNoShape">
              <a:avLst/>
            </a:prstTxWarp>
          </a:bodyPr>
          <a:lstStyle>
            <a:lvl1pPr algn="r" defTabSz="955598" eaLnBrk="0" hangingPunct="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l"/>
              <a:defRPr kumimoji="1"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77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63191"/>
            <a:ext cx="3077760" cy="429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6314" tIns="48157" rIns="96314" bIns="48157" numCol="1" anchor="b" anchorCtr="0" compatLnSpc="1">
            <a:prstTxWarp prst="textNoShape">
              <a:avLst/>
            </a:prstTxWarp>
          </a:bodyPr>
          <a:lstStyle>
            <a:lvl1pPr defTabSz="955598" eaLnBrk="0" hangingPunct="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l"/>
              <a:defRPr kumimoji="1"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77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1541" y="9763191"/>
            <a:ext cx="3077759" cy="429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6314" tIns="48157" rIns="96314" bIns="48157" numCol="1" anchor="b" anchorCtr="0" compatLnSpc="1">
            <a:prstTxWarp prst="textNoShape">
              <a:avLst/>
            </a:prstTxWarp>
          </a:bodyPr>
          <a:lstStyle>
            <a:lvl1pPr algn="r" defTabSz="955598" eaLnBrk="0" hangingPunct="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l"/>
              <a:defRPr kumimoji="1" sz="1300"/>
            </a:lvl1pPr>
          </a:lstStyle>
          <a:p>
            <a:pPr>
              <a:defRPr/>
            </a:pPr>
            <a:fld id="{C1DF1451-1C53-4285-A4F8-791188872485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52056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40717" cy="5047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352" tIns="47176" rIns="94352" bIns="47176" numCol="1" anchor="t" anchorCtr="0" compatLnSpc="1">
            <a:prstTxWarp prst="textNoShape">
              <a:avLst/>
            </a:prstTxWarp>
          </a:bodyPr>
          <a:lstStyle>
            <a:lvl1pPr defTabSz="936993" eaLnBrk="0" hangingPunct="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l"/>
              <a:defRPr kumimoji="1" sz="1300"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1873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58583" y="0"/>
            <a:ext cx="3040717" cy="5047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352" tIns="47176" rIns="94352" bIns="47176" numCol="1" anchor="t" anchorCtr="0" compatLnSpc="1">
            <a:prstTxWarp prst="textNoShape">
              <a:avLst/>
            </a:prstTxWarp>
          </a:bodyPr>
          <a:lstStyle>
            <a:lvl1pPr algn="r" defTabSz="936993" eaLnBrk="0" hangingPunct="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l"/>
              <a:defRPr kumimoji="1" sz="1300"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10957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7475" y="757238"/>
            <a:ext cx="6864350" cy="38623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="" xmlns:a14="http://schemas.microsoft.com/office/drawing/2010/main" val="1"/>
            </a:ext>
          </a:extLst>
        </p:spPr>
      </p:sp>
      <p:sp>
        <p:nvSpPr>
          <p:cNvPr id="1873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35730" y="4871956"/>
            <a:ext cx="5227842" cy="46195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352" tIns="47176" rIns="94352" bIns="4717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t-BR" noProof="0"/>
              <a:t>Clique para editar os estilos do texto mestre</a:t>
            </a:r>
          </a:p>
          <a:p>
            <a:pPr lvl="1"/>
            <a:r>
              <a:rPr lang="pt-BR" noProof="0"/>
              <a:t>Segundo nível</a:t>
            </a:r>
          </a:p>
          <a:p>
            <a:pPr lvl="2"/>
            <a:r>
              <a:rPr lang="pt-BR" noProof="0"/>
              <a:t>Terceiro nível</a:t>
            </a:r>
          </a:p>
          <a:p>
            <a:pPr lvl="3"/>
            <a:r>
              <a:rPr lang="pt-BR" noProof="0"/>
              <a:t>Quarto nível</a:t>
            </a:r>
          </a:p>
          <a:p>
            <a:pPr lvl="4"/>
            <a:r>
              <a:rPr lang="pt-BR" noProof="0"/>
              <a:t>Quinto nível</a:t>
            </a:r>
          </a:p>
        </p:txBody>
      </p:sp>
      <p:sp>
        <p:nvSpPr>
          <p:cNvPr id="1873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43912"/>
            <a:ext cx="3040717" cy="5064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352" tIns="47176" rIns="94352" bIns="47176" numCol="1" anchor="b" anchorCtr="0" compatLnSpc="1">
            <a:prstTxWarp prst="textNoShape">
              <a:avLst/>
            </a:prstTxWarp>
          </a:bodyPr>
          <a:lstStyle>
            <a:lvl1pPr defTabSz="936993" eaLnBrk="0" hangingPunct="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l"/>
              <a:defRPr kumimoji="1" sz="1300"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1873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58583" y="9743912"/>
            <a:ext cx="3040717" cy="5064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352" tIns="47176" rIns="94352" bIns="47176" numCol="1" anchor="b" anchorCtr="0" compatLnSpc="1">
            <a:prstTxWarp prst="textNoShape">
              <a:avLst/>
            </a:prstTxWarp>
          </a:bodyPr>
          <a:lstStyle>
            <a:lvl1pPr algn="r" defTabSz="936993" eaLnBrk="0" hangingPunct="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l"/>
              <a:defRPr kumimoji="1" sz="1300"/>
            </a:lvl1pPr>
          </a:lstStyle>
          <a:p>
            <a:pPr>
              <a:defRPr/>
            </a:pPr>
            <a:fld id="{DF0A5878-8E13-4517-AC5B-F2F5BD8CD263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2754297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tif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bg>
      <p:bgPr>
        <a:blipFill dpi="0" rotWithShape="1">
          <a:blip r:embed="rId2">
            <a:alphaModFix amt="3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sp-software-engineering-img.png"/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48"/>
            <a:ext cx="12192000" cy="241554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20000"/>
              </a:srgbClr>
            </a:outerShdw>
          </a:effectLst>
        </p:spPr>
      </p:pic>
      <p:sp>
        <p:nvSpPr>
          <p:cNvPr id="13" name="Rectangle 12"/>
          <p:cNvSpPr/>
          <p:nvPr/>
        </p:nvSpPr>
        <p:spPr>
          <a:xfrm>
            <a:off x="3785488" y="5486400"/>
            <a:ext cx="6764311" cy="1231200"/>
          </a:xfrm>
          <a:prstGeom prst="rect">
            <a:avLst/>
          </a:prstGeom>
          <a:solidFill>
            <a:schemeClr val="accent1">
              <a:lumMod val="60000"/>
              <a:lumOff val="40000"/>
              <a:alpha val="30000"/>
            </a:schemeClr>
          </a:solidFill>
          <a:ln>
            <a:noFill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  <a:reflection stA="50000" endPos="30000" dist="12700" dir="5400000" sy="-100000" algn="bl" rotWithShape="0"/>
          </a:effectLst>
          <a:scene3d>
            <a:camera prst="orthographicFront"/>
            <a:lightRig rig="threePt" dir="t"/>
          </a:scene3d>
          <a:sp3d>
            <a:bevelT w="635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anchor="ctr"/>
          <a:lstStyle/>
          <a:p>
            <a:pPr algn="l">
              <a:spcAft>
                <a:spcPts val="700"/>
              </a:spcAft>
              <a:defRPr/>
            </a:pPr>
            <a:r>
              <a:rPr lang="en-US" sz="2400" b="1" dirty="0">
                <a:solidFill>
                  <a:schemeClr val="accent4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Marcelo </a:t>
            </a:r>
            <a:r>
              <a:rPr lang="en-US" sz="2400" b="1" dirty="0" err="1">
                <a:solidFill>
                  <a:schemeClr val="accent4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Buscioli</a:t>
            </a:r>
            <a:r>
              <a:rPr lang="en-US" sz="2400" b="1" dirty="0">
                <a:solidFill>
                  <a:schemeClr val="accent4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 Tenorio</a:t>
            </a:r>
            <a:endParaRPr lang="en-US" sz="2400" dirty="0">
              <a:solidFill>
                <a:schemeClr val="accent4"/>
              </a:solidFill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cxnSp>
        <p:nvCxnSpPr>
          <p:cNvPr id="4" name="Straight Connector 7"/>
          <p:cNvCxnSpPr/>
          <p:nvPr/>
        </p:nvCxnSpPr>
        <p:spPr>
          <a:xfrm flipV="1">
            <a:off x="1812199" y="4191001"/>
            <a:ext cx="8737600" cy="1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t-BR"/>
              <a:t>Requisitos de Software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1906CCC-DF38-412A-882F-F4B7DE5BAA9E}" type="slidenum">
              <a:rPr lang="pt-BR" smtClean="0"/>
              <a:pPr>
                <a:defRPr/>
              </a:pPr>
              <a:t>‹nº›</a:t>
            </a:fld>
            <a:endParaRPr lang="pt-BR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812199" y="4343400"/>
            <a:ext cx="8737600" cy="1143000"/>
          </a:xfrm>
        </p:spPr>
        <p:txBody>
          <a:bodyPr anchor="t"/>
          <a:lstStyle>
            <a:lvl1pPr marL="0" indent="0" algn="r">
              <a:buNone/>
              <a:defRPr sz="3200" baseline="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/>
              <a:t>Subtítulo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12199" y="2133601"/>
            <a:ext cx="8737600" cy="1927225"/>
          </a:xfrm>
        </p:spPr>
        <p:txBody>
          <a:bodyPr anchor="b">
            <a:noAutofit/>
          </a:bodyPr>
          <a:lstStyle>
            <a:lvl1pPr>
              <a:defRPr sz="4800" b="0" cap="none" baseline="0">
                <a:solidFill>
                  <a:srgbClr val="800000"/>
                </a:solidFill>
              </a:defRPr>
            </a:lvl1pPr>
          </a:lstStyle>
          <a:p>
            <a:r>
              <a:rPr lang="pt-BR"/>
              <a:t>Clique para editar estilo do título mestre</a:t>
            </a:r>
            <a:endParaRPr lang="en-US" dirty="0"/>
          </a:p>
        </p:txBody>
      </p:sp>
      <p:pic>
        <p:nvPicPr>
          <p:cNvPr id="12" name="Imagem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4656" y="332656"/>
            <a:ext cx="2286000" cy="2286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ustom Layout">
    <p:bg>
      <p:bgPr>
        <a:blipFill dpi="0" rotWithShape="1">
          <a:blip r:embed="rId2">
            <a:lum/>
          </a:blip>
          <a:srcRect/>
          <a:stretch>
            <a:fillRect t="-36000" b="-3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1"/>
            <a:ext cx="12192000" cy="304800"/>
          </a:xfrm>
          <a:prstGeom prst="rect">
            <a:avLst/>
          </a:prstGeom>
          <a:solidFill>
            <a:schemeClr val="tx2">
              <a:alpha val="30000"/>
            </a:schemeClr>
          </a:solidFill>
          <a:ln>
            <a:noFill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0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estilo do título mestre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Requisitos de Software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F24F25E-0F32-480D-93A3-48BBF01047C9}" type="slidenum">
              <a:rPr lang="pt-BR" smtClean="0"/>
              <a:pPr>
                <a:defRPr/>
              </a:pPr>
              <a:t>‹nº›</a:t>
            </a:fld>
            <a:endParaRPr lang="pt-BR"/>
          </a:p>
        </p:txBody>
      </p:sp>
      <p:sp>
        <p:nvSpPr>
          <p:cNvPr id="7" name="TextBox 6"/>
          <p:cNvSpPr txBox="1"/>
          <p:nvPr/>
        </p:nvSpPr>
        <p:spPr>
          <a:xfrm>
            <a:off x="-1676400" y="1041400"/>
            <a:ext cx="184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00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203200" y="1524000"/>
            <a:ext cx="11785600" cy="5181600"/>
          </a:xfrm>
        </p:spPr>
        <p:txBody>
          <a:bodyPr anchor="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pic>
        <p:nvPicPr>
          <p:cNvPr id="3" name="Picture 2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9912" y="332657"/>
            <a:ext cx="1954800" cy="113614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 decel="100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Custom Layout">
    <p:bg>
      <p:bgPr>
        <a:blipFill dpi="0" rotWithShape="1">
          <a:blip r:embed="rId2">
            <a:grayscl/>
          </a:blip>
          <a:srcRect/>
          <a:stretch>
            <a:fillRect l="-5000" r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1" descr="Chã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33325"/>
            <a:ext cx="12192000" cy="2157984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1"/>
            <a:ext cx="12192000" cy="304800"/>
          </a:xfrm>
          <a:prstGeom prst="rect">
            <a:avLst/>
          </a:prstGeom>
          <a:solidFill>
            <a:schemeClr val="tx2">
              <a:alpha val="30000"/>
            </a:schemeClr>
          </a:solidFill>
          <a:ln>
            <a:noFill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0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estilo do título mestre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Requisitos de Software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F24F25E-0F32-480D-93A3-48BBF01047C9}" type="slidenum">
              <a:rPr lang="pt-BR" smtClean="0"/>
              <a:pPr>
                <a:defRPr/>
              </a:pPr>
              <a:t>‹nº›</a:t>
            </a:fld>
            <a:endParaRPr lang="pt-BR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203200" y="1524000"/>
            <a:ext cx="11785600" cy="5181600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1" descr="Chã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33325"/>
            <a:ext cx="12192000" cy="2157984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0" y="1"/>
            <a:ext cx="12192000" cy="304800"/>
          </a:xfrm>
          <a:prstGeom prst="rect">
            <a:avLst/>
          </a:prstGeom>
          <a:solidFill>
            <a:schemeClr val="tx2">
              <a:alpha val="30000"/>
            </a:schemeClr>
          </a:solidFill>
          <a:ln>
            <a:noFill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000"/>
          </a:p>
        </p:txBody>
      </p:sp>
      <p:pic>
        <p:nvPicPr>
          <p:cNvPr id="15" name="Picture 14" descr="Livros.png"/>
          <p:cNvPicPr>
            <a:picLocks noChangeAspect="1"/>
          </p:cNvPicPr>
          <p:nvPr/>
        </p:nvPicPr>
        <p:blipFill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92" y="4998764"/>
            <a:ext cx="1969200" cy="188662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5" name="Straight Connector 8"/>
          <p:cNvCxnSpPr/>
          <p:nvPr/>
        </p:nvCxnSpPr>
        <p:spPr>
          <a:xfrm>
            <a:off x="3699933" y="533400"/>
            <a:ext cx="0" cy="6019800"/>
          </a:xfrm>
          <a:prstGeom prst="line">
            <a:avLst/>
          </a:prstGeom>
          <a:ln w="19050">
            <a:solidFill>
              <a:schemeClr val="tx2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200" y="533400"/>
            <a:ext cx="3259328" cy="1261872"/>
          </a:xfrm>
        </p:spPr>
        <p:txBody>
          <a:bodyPr anchor="t">
            <a:noAutofit/>
          </a:bodyPr>
          <a:lstStyle>
            <a:lvl1pPr algn="l">
              <a:defRPr sz="2800" b="0">
                <a:solidFill>
                  <a:srgbClr val="800000"/>
                </a:solidFill>
              </a:defRPr>
            </a:lvl1pPr>
          </a:lstStyle>
          <a:p>
            <a:r>
              <a:rPr lang="pt-BR"/>
              <a:t>Clique para editar estilo do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62400" y="533400"/>
            <a:ext cx="8026400" cy="6019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3201" y="1905000"/>
            <a:ext cx="3259329" cy="4648200"/>
          </a:xfrm>
        </p:spPr>
        <p:txBody>
          <a:bodyPr anchor="t"/>
          <a:lstStyle>
            <a:lvl1pPr marL="0" indent="0"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t-BR"/>
              <a:t>Requisitos de Software</a:t>
            </a:r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EB4E2E5-4DB4-4696-8C35-8D7E2928A111}" type="slidenum">
              <a:rPr lang="pt-BR" smtClean="0"/>
              <a:pPr>
                <a:defRPr/>
              </a:pPr>
              <a:t>‹nº›</a:t>
            </a:fld>
            <a:endParaRPr lang="pt-BR"/>
          </a:p>
        </p:txBody>
      </p:sp>
      <p:pic>
        <p:nvPicPr>
          <p:cNvPr id="6" name="Imagem 5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00" y="3081575"/>
            <a:ext cx="3808800" cy="38088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r"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conteúdo">
    <p:bg>
      <p:bgPr>
        <a:blipFill dpi="0" rotWithShape="1">
          <a:blip r:embed="rId2">
            <a:grayscl/>
          </a:blip>
          <a:srcRect/>
          <a:stretch>
            <a:fillRect l="-5000" r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11" descr="Chã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33325"/>
            <a:ext cx="12192000" cy="2157984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1"/>
            <a:ext cx="12192000" cy="304800"/>
          </a:xfrm>
          <a:prstGeom prst="rect">
            <a:avLst/>
          </a:prstGeom>
          <a:solidFill>
            <a:schemeClr val="tx2">
              <a:alpha val="30000"/>
            </a:schemeClr>
          </a:solidFill>
          <a:ln>
            <a:noFill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0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pt-BR"/>
              <a:t>Clique para editar estilo do título mestre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t-BR"/>
              <a:t>Requisitos de Software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F6EBD1B-FB44-4DDF-86AB-3F111DFB6B45}" type="slidenum">
              <a:rPr lang="pt-BR" smtClean="0"/>
              <a:pPr>
                <a:defRPr/>
              </a:pPr>
              <a:t>‹nº›</a:t>
            </a:fld>
            <a:endParaRPr lang="pt-BR"/>
          </a:p>
        </p:txBody>
      </p:sp>
      <p:sp>
        <p:nvSpPr>
          <p:cNvPr id="7" name="Cloud Callout 6"/>
          <p:cNvSpPr/>
          <p:nvPr/>
        </p:nvSpPr>
        <p:spPr>
          <a:xfrm>
            <a:off x="203200" y="1524000"/>
            <a:ext cx="11785600" cy="3733800"/>
          </a:xfrm>
          <a:prstGeom prst="cloudCallout">
            <a:avLst>
              <a:gd name="adj1" fmla="val 35773"/>
              <a:gd name="adj2" fmla="val 58170"/>
            </a:avLst>
          </a:prstGeom>
          <a:gradFill>
            <a:gsLst>
              <a:gs pos="0">
                <a:schemeClr val="accent6">
                  <a:tint val="50000"/>
                  <a:shade val="86000"/>
                  <a:satMod val="140000"/>
                  <a:alpha val="50000"/>
                </a:schemeClr>
              </a:gs>
              <a:gs pos="45000">
                <a:schemeClr val="accent6">
                  <a:tint val="48000"/>
                  <a:satMod val="150000"/>
                  <a:alpha val="50000"/>
                </a:schemeClr>
              </a:gs>
              <a:gs pos="100000">
                <a:schemeClr val="accent6">
                  <a:tint val="28000"/>
                  <a:satMod val="160000"/>
                  <a:alpha val="50000"/>
                </a:schemeClr>
              </a:gs>
            </a:gsLst>
          </a:gra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914400" y="1905000"/>
            <a:ext cx="10363200" cy="2971800"/>
          </a:xfrm>
        </p:spPr>
        <p:txBody>
          <a:bodyPr/>
          <a:lstStyle>
            <a:lvl1pPr marL="0" indent="0" algn="ctr">
              <a:buNone/>
              <a:defRPr/>
            </a:lvl1pPr>
            <a:lvl2pPr marL="274637" indent="0" algn="ctr">
              <a:buNone/>
              <a:defRPr/>
            </a:lvl2pPr>
            <a:lvl3pPr marL="547687" indent="0" algn="ctr">
              <a:buNone/>
              <a:defRPr/>
            </a:lvl3pPr>
            <a:lvl4pPr marL="822325" indent="0" algn="ctr">
              <a:buNone/>
              <a:defRPr/>
            </a:lvl4pPr>
            <a:lvl5pPr marL="1050925" indent="0" algn="ctr">
              <a:buNone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pic>
        <p:nvPicPr>
          <p:cNvPr id="3" name="Picture 2" descr="default-avatar.png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5832" y="4984576"/>
            <a:ext cx="1828800" cy="1828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bg>
      <p:bgPr>
        <a:blipFill dpi="0" rotWithShape="1">
          <a:blip r:embed="rId2">
            <a:grayscl/>
          </a:blip>
          <a:srcRect/>
          <a:stretch>
            <a:fillRect l="-5000" r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1" descr="Chã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33325"/>
            <a:ext cx="12192000" cy="215798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1"/>
            <a:ext cx="12192000" cy="304800"/>
          </a:xfrm>
          <a:prstGeom prst="rect">
            <a:avLst/>
          </a:prstGeom>
          <a:solidFill>
            <a:schemeClr val="tx2">
              <a:alpha val="30000"/>
            </a:schemeClr>
          </a:solidFill>
          <a:ln>
            <a:noFill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0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estilo do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03200" y="1524000"/>
            <a:ext cx="5791200" cy="5105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524000"/>
            <a:ext cx="5791200" cy="5105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t-BR"/>
              <a:t>Requisitos de Software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70D41DB-5147-4E69-82E3-2308E22175CE}" type="slidenum">
              <a:rPr lang="pt-BR" smtClean="0"/>
              <a:pPr>
                <a:defRPr/>
              </a:pPr>
              <a:t>‹nº›</a:t>
            </a:fld>
            <a:endParaRPr lang="pt-BR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bg>
      <p:bgPr>
        <a:blipFill dpi="0" rotWithShape="1">
          <a:blip r:embed="rId2">
            <a:grayscl/>
          </a:blip>
          <a:srcRect/>
          <a:stretch>
            <a:fillRect l="-5000" r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Chã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33325"/>
            <a:ext cx="12192000" cy="2157984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1"/>
            <a:ext cx="12192000" cy="304800"/>
          </a:xfrm>
          <a:prstGeom prst="rect">
            <a:avLst/>
          </a:prstGeom>
          <a:solidFill>
            <a:schemeClr val="tx2">
              <a:alpha val="30000"/>
            </a:schemeClr>
          </a:solidFill>
          <a:ln>
            <a:noFill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000"/>
          </a:p>
        </p:txBody>
      </p:sp>
      <p:cxnSp>
        <p:nvCxnSpPr>
          <p:cNvPr id="7" name="Straight Connector 10"/>
          <p:cNvCxnSpPr/>
          <p:nvPr/>
        </p:nvCxnSpPr>
        <p:spPr>
          <a:xfrm>
            <a:off x="6096000" y="1524002"/>
            <a:ext cx="0" cy="510539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estilo do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3200" y="1524000"/>
            <a:ext cx="564896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>
            <a:normAutofit/>
          </a:bodyPr>
          <a:lstStyle>
            <a:lvl1pPr marL="0" indent="0" algn="ctr">
              <a:buNone/>
              <a:defRPr sz="2400" b="0">
                <a:solidFill>
                  <a:srgbClr val="80000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03200" y="2286000"/>
            <a:ext cx="5648960" cy="4343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39840" y="1524000"/>
            <a:ext cx="564896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>
            <a:normAutofit/>
          </a:bodyPr>
          <a:lstStyle>
            <a:lvl1pPr marL="0" indent="0" algn="ctr">
              <a:buNone/>
              <a:defRPr lang="en-US" sz="2400" b="0" kern="1200" dirty="0" smtClean="0">
                <a:solidFill>
                  <a:srgbClr val="800000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9840" y="2286000"/>
            <a:ext cx="5648960" cy="4343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9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t-BR"/>
              <a:t>Requisitos de Software</a:t>
            </a:r>
          </a:p>
        </p:txBody>
      </p:sp>
      <p:sp>
        <p:nvSpPr>
          <p:cNvPr id="10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D356E0D-3CFA-4C56-8AD7-4A03252E233D}" type="slidenum">
              <a:rPr lang="pt-BR" smtClean="0"/>
              <a:pPr>
                <a:defRPr/>
              </a:pPr>
              <a:t>‹nº›</a:t>
            </a:fld>
            <a:endParaRPr lang="pt-BR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bg>
      <p:bgPr>
        <a:blipFill dpi="0" rotWithShape="1">
          <a:blip r:embed="rId2">
            <a:grayscl/>
          </a:blip>
          <a:srcRect/>
          <a:stretch>
            <a:fillRect l="-5000" r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1" descr="Chã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33325"/>
            <a:ext cx="12192000" cy="215798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1"/>
            <a:ext cx="12192000" cy="304800"/>
          </a:xfrm>
          <a:prstGeom prst="rect">
            <a:avLst/>
          </a:prstGeom>
          <a:solidFill>
            <a:schemeClr val="tx2">
              <a:alpha val="30000"/>
            </a:schemeClr>
          </a:solidFill>
          <a:ln>
            <a:noFill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0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estilo do título mestre</a:t>
            </a:r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t-BR"/>
              <a:t>Requisitos de Software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6CDD166-46C1-41C3-B2DB-F23815A74682}" type="slidenum">
              <a:rPr lang="pt-BR" smtClean="0"/>
              <a:pPr>
                <a:defRPr/>
              </a:pPr>
              <a:t>‹nº›</a:t>
            </a:fld>
            <a:endParaRPr lang="pt-BR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yout Personalizado">
    <p:bg>
      <p:bgPr>
        <a:blipFill dpi="0" rotWithShape="1">
          <a:blip r:embed="rId2">
            <a:grayscl/>
          </a:blip>
          <a:srcRect/>
          <a:stretch>
            <a:fillRect l="-5000" r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11" descr="Chã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33325"/>
            <a:ext cx="12192000" cy="215798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1"/>
            <a:ext cx="12192000" cy="304800"/>
          </a:xfrm>
          <a:prstGeom prst="rect">
            <a:avLst/>
          </a:prstGeom>
          <a:solidFill>
            <a:schemeClr val="tx2">
              <a:alpha val="30000"/>
            </a:schemeClr>
          </a:solidFill>
          <a:ln>
            <a:noFill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00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Requisitos de Software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F24F25E-0F32-480D-93A3-48BBF01047C9}" type="slidenum">
              <a:rPr lang="pt-BR" smtClean="0"/>
              <a:pPr>
                <a:defRPr/>
              </a:pPr>
              <a:t>‹nº›</a:t>
            </a:fld>
            <a:endParaRPr lang="pt-BR"/>
          </a:p>
        </p:txBody>
      </p:sp>
      <p:pic>
        <p:nvPicPr>
          <p:cNvPr id="6" name="Picture 5" descr="PErgunta.png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267" y="2527300"/>
            <a:ext cx="3556800" cy="4330700"/>
          </a:xfrm>
          <a:prstGeom prst="rect">
            <a:avLst/>
          </a:prstGeo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7" descr="Mãos.png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0376" y="4343400"/>
            <a:ext cx="2412000" cy="2438400"/>
          </a:xfrm>
          <a:prstGeom prst="rect">
            <a:avLst/>
          </a:prstGeo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Rectangle 8"/>
          <p:cNvSpPr/>
          <p:nvPr/>
        </p:nvSpPr>
        <p:spPr>
          <a:xfrm>
            <a:off x="4246777" y="1286471"/>
            <a:ext cx="3698448" cy="1015663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x-none" sz="6000" b="1" cap="none" spc="50" dirty="0">
                <a:ln w="11430"/>
                <a:solidFill>
                  <a:schemeClr val="tx2">
                    <a:lumMod val="75000"/>
                  </a:schemeClr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+mj-lt"/>
              </a:rPr>
              <a:t>Dúvidas?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bg>
      <p:bgPr>
        <a:blipFill dpi="0" rotWithShape="1">
          <a:blip r:embed="rId2">
            <a:grayscl/>
          </a:blip>
          <a:srcRect/>
          <a:stretch>
            <a:fillRect l="-5000" r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11" descr="Chã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33325"/>
            <a:ext cx="12192000" cy="2157984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1"/>
            <a:ext cx="12192000" cy="304800"/>
          </a:xfrm>
          <a:prstGeom prst="rect">
            <a:avLst/>
          </a:prstGeom>
          <a:solidFill>
            <a:schemeClr val="tx2">
              <a:alpha val="30000"/>
            </a:schemeClr>
          </a:solidFill>
          <a:ln>
            <a:noFill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00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203200" y="1524000"/>
            <a:ext cx="11785600" cy="5181600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estilo do título mestre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Requisitos de Software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F24F25E-0F32-480D-93A3-48BBF01047C9}" type="slidenum">
              <a:rPr lang="pt-BR" smtClean="0"/>
              <a:pPr>
                <a:defRPr/>
              </a:pPr>
              <a:t>‹nº›</a:t>
            </a:fld>
            <a:endParaRPr lang="pt-BR"/>
          </a:p>
        </p:txBody>
      </p:sp>
      <p:pic>
        <p:nvPicPr>
          <p:cNvPr id="6" name="Picture 5" descr="magnify_question_mark_800_clr.png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429000"/>
            <a:ext cx="6094800" cy="3429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-1676400" y="1041400"/>
            <a:ext cx="184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0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900" decel="100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900" decel="100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900" decel="100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900" decel="1000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900" decel="1000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37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900" decel="100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1"/>
                          </p:val>
                        </p:tav>
                        <p:tav tm="100000">
                          <p:val>
                            <p:strVal val="#ppt_y-.03"/>
                          </p:val>
                        </p:tav>
                      </p:tavLst>
                    </p:anim>
                    <p:anim calcmode="lin" valueType="num">
                      <p:cBhvr>
                        <p:cTn dur="100" accel="100000" fill="hold">
                          <p:stCondLst>
                            <p:cond delay="900"/>
                          </p:stCondLst>
                        </p:cTn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.03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37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900" decel="100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1"/>
                          </p:val>
                        </p:tav>
                        <p:tav tm="100000">
                          <p:val>
                            <p:strVal val="#ppt_y-.03"/>
                          </p:val>
                        </p:tav>
                      </p:tavLst>
                    </p:anim>
                    <p:anim calcmode="lin" valueType="num">
                      <p:cBhvr>
                        <p:cTn dur="100" accel="100000" fill="hold">
                          <p:stCondLst>
                            <p:cond delay="900"/>
                          </p:stCondLst>
                        </p:cTn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.03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37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900" decel="100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1"/>
                          </p:val>
                        </p:tav>
                        <p:tav tm="100000">
                          <p:val>
                            <p:strVal val="#ppt_y-.03"/>
                          </p:val>
                        </p:tav>
                      </p:tavLst>
                    </p:anim>
                    <p:anim calcmode="lin" valueType="num">
                      <p:cBhvr>
                        <p:cTn dur="100" accel="100000" fill="hold">
                          <p:stCondLst>
                            <p:cond delay="900"/>
                          </p:stCondLst>
                        </p:cTn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.03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37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900" decel="100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1"/>
                          </p:val>
                        </p:tav>
                        <p:tav tm="100000">
                          <p:val>
                            <p:strVal val="#ppt_y-.03"/>
                          </p:val>
                        </p:tav>
                      </p:tavLst>
                    </p:anim>
                    <p:anim calcmode="lin" valueType="num">
                      <p:cBhvr>
                        <p:cTn dur="100" accel="100000" fill="hold">
                          <p:stCondLst>
                            <p:cond delay="900"/>
                          </p:stCondLst>
                        </p:cTn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.03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37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900" decel="100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1"/>
                          </p:val>
                        </p:tav>
                        <p:tav tm="100000">
                          <p:val>
                            <p:strVal val="#ppt_y-.03"/>
                          </p:val>
                        </p:tav>
                      </p:tavLst>
                    </p:anim>
                    <p:anim calcmode="lin" valueType="num">
                      <p:cBhvr>
                        <p:cTn dur="100" accel="100000" fill="hold">
                          <p:stCondLst>
                            <p:cond delay="900"/>
                          </p:stCondLst>
                        </p:cTn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.03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3200" y="406400"/>
            <a:ext cx="11785600" cy="965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endParaRPr lang="en-US" dirty="0"/>
          </a:p>
        </p:txBody>
      </p:sp>
      <p:sp>
        <p:nvSpPr>
          <p:cNvPr id="1028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203200" y="1524000"/>
            <a:ext cx="117856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pt-BR" dirty="0"/>
              <a:t>Clique para editar o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3200" y="19052"/>
            <a:ext cx="10464800" cy="2857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spc="0">
                <a:solidFill>
                  <a:schemeClr val="tx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pt-BR"/>
              <a:t>Requisitos de Software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71200" y="19051"/>
            <a:ext cx="1117600" cy="2857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spc="0">
                <a:solidFill>
                  <a:srgbClr val="292934"/>
                </a:solidFill>
                <a:latin typeface="+mj-lt"/>
              </a:defRPr>
            </a:lvl1pPr>
          </a:lstStyle>
          <a:p>
            <a:pPr>
              <a:defRPr/>
            </a:pPr>
            <a:fld id="{FF24F25E-0F32-480D-93A3-48BBF01047C9}" type="slidenum">
              <a:rPr lang="pt-BR" smtClean="0"/>
              <a:pPr>
                <a:defRPr/>
              </a:pPr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466233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44" r:id="rId1"/>
    <p:sldLayoutId id="2147484445" r:id="rId2"/>
    <p:sldLayoutId id="2147484446" r:id="rId3"/>
    <p:sldLayoutId id="2147484447" r:id="rId4"/>
    <p:sldLayoutId id="2147484448" r:id="rId5"/>
    <p:sldLayoutId id="2147484449" r:id="rId6"/>
    <p:sldLayoutId id="2147484450" r:id="rId7"/>
    <p:sldLayoutId id="2147484451" r:id="rId8"/>
    <p:sldLayoutId id="2147484452" r:id="rId9"/>
    <p:sldLayoutId id="2147484453" r:id="rId10"/>
  </p:sldLayoutIdLst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xmlns:p14="http://schemas.microsoft.com/office/powerpoint/2010/main" spd="slow">
        <p:fade/>
      </p:transition>
    </mc:Fallback>
  </mc:AlternateContent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lang="en-US" sz="4000" b="0" kern="1200" cap="none" spc="0" dirty="0">
          <a:ln w="11430"/>
          <a:solidFill>
            <a:schemeClr val="accent6"/>
          </a:solidFill>
          <a:effectLst>
            <a:outerShdw blurRad="50800" dist="39000" dir="5460000" algn="tl">
              <a:srgbClr val="000000">
                <a:alpha val="38000"/>
              </a:srgbClr>
            </a:outerShdw>
          </a:effectLst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9pPr>
    </p:titleStyle>
    <p:bodyStyle>
      <a:lvl1pPr marL="182563" indent="-18256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85000"/>
        <a:buFont typeface="Arial" charset="0"/>
        <a:buChar char="•"/>
        <a:defRPr sz="2400" kern="1200">
          <a:solidFill>
            <a:schemeClr val="tx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1pPr>
      <a:lvl2pPr marL="457200" indent="-18256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85000"/>
        <a:buFont typeface="Arial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2pPr>
      <a:lvl3pPr marL="730250" indent="-18256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90000"/>
        <a:buFont typeface="Arial" charset="0"/>
        <a:buChar char="•"/>
        <a:defRPr kern="1200">
          <a:solidFill>
            <a:schemeClr val="tx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3pPr>
      <a:lvl4pPr marL="1004888" indent="-18256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Arial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4pPr>
      <a:lvl5pPr marL="1187450" indent="-13652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100000"/>
        <a:buFont typeface="Arial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pt-BR" dirty="0"/>
              <a:t>Engenharia de Software </a:t>
            </a:r>
            <a:r>
              <a:rPr lang="pt-BR" dirty="0" err="1"/>
              <a:t>I</a:t>
            </a:r>
            <a:endParaRPr lang="pt-BR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C83681-5AC8-450A-94E4-84E3215D8E5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199" y="4343400"/>
            <a:ext cx="8737600" cy="1143000"/>
          </a:xfrm>
        </p:spPr>
        <p:txBody>
          <a:bodyPr anchor="t"/>
          <a:lstStyle>
            <a:lvl1pPr marL="0" indent="0" algn="r">
              <a:buNone/>
              <a:defRPr sz="3200" baseline="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/>
              <a:t>Especificação</a:t>
            </a:r>
            <a:r>
              <a:rPr lang="en-US" dirty="0"/>
              <a:t> de </a:t>
            </a:r>
            <a:r>
              <a:rPr lang="en-US" dirty="0" err="1"/>
              <a:t>Requisitos</a:t>
            </a:r>
            <a:r>
              <a:rPr lang="en-US" dirty="0"/>
              <a:t> de Software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pt-BR" dirty="0"/>
              <a:t>Partes da ERS</a:t>
            </a:r>
            <a:br>
              <a:rPr lang="pt-BR" dirty="0"/>
            </a:br>
            <a:r>
              <a:rPr lang="pt-BR" sz="3100" dirty="0">
                <a:solidFill>
                  <a:srgbClr val="000090"/>
                </a:solidFill>
              </a:rPr>
              <a:t>1.3. Definições, Siglas e Abreviações</a:t>
            </a:r>
            <a:endParaRPr lang="pt-BR" sz="4400" dirty="0">
              <a:solidFill>
                <a:srgbClr val="000090"/>
              </a:solidFill>
            </a:endParaRPr>
          </a:p>
        </p:txBody>
      </p:sp>
      <p:sp>
        <p:nvSpPr>
          <p:cNvPr id="95237" name="Espaço Reservado para Rodapé 4"/>
          <p:cNvSpPr>
            <a:spLocks noGrp="1"/>
          </p:cNvSpPr>
          <p:nvPr>
            <p:ph type="ftr" sz="quarter" idx="10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pt-BR" sz="1200">
                <a:solidFill>
                  <a:srgbClr val="292934"/>
                </a:solidFill>
                <a:latin typeface="+mj-lt"/>
              </a:rPr>
              <a:t>IEEE 830</a:t>
            </a:r>
            <a:endParaRPr lang="pt-BR" sz="1200" dirty="0">
              <a:solidFill>
                <a:srgbClr val="292934"/>
              </a:solidFill>
              <a:latin typeface="+mj-lt"/>
            </a:endParaRPr>
          </a:p>
        </p:txBody>
      </p:sp>
      <p:sp>
        <p:nvSpPr>
          <p:cNvPr id="95238" name="Espaço Reservado para Número de Slide 5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73619AEC-0B9D-4D69-AF29-9C2251B288B1}" type="slidenum">
              <a:rPr lang="pt-BR" sz="1200">
                <a:solidFill>
                  <a:srgbClr val="292934"/>
                </a:solidFill>
                <a:latin typeface="+mj-lt"/>
              </a:rPr>
              <a:pPr eaLnBrk="1" hangingPunct="1"/>
              <a:t>10</a:t>
            </a:fld>
            <a:endParaRPr lang="pt-BR" sz="1200">
              <a:solidFill>
                <a:srgbClr val="292934"/>
              </a:solidFill>
              <a:latin typeface="+mj-lt"/>
            </a:endParaRPr>
          </a:p>
        </p:txBody>
      </p:sp>
      <p:sp>
        <p:nvSpPr>
          <p:cNvPr id="95235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Fornecer as definições de termos, siglas e abreviações necessárias para interpretar apropriadamente a ERS</a:t>
            </a:r>
          </a:p>
          <a:p>
            <a:pPr lvl="5"/>
            <a:endParaRPr lang="pt-BR" dirty="0"/>
          </a:p>
          <a:p>
            <a:pPr lvl="1"/>
            <a:r>
              <a:rPr lang="pt-BR" dirty="0"/>
              <a:t>Podem ser fornecidas por referência a apêndices na ERS ou a outros documentos</a:t>
            </a:r>
          </a:p>
          <a:p>
            <a:pPr marL="1279843" lvl="6"/>
            <a:endParaRPr lang="pt-BR" dirty="0"/>
          </a:p>
          <a:p>
            <a:pPr marL="0" indent="-274637"/>
            <a:r>
              <a:rPr lang="pt-BR" b="1" dirty="0"/>
              <a:t>Exemplo:</a:t>
            </a:r>
          </a:p>
          <a:p>
            <a:pPr marL="547687" lvl="2" indent="-274637"/>
            <a:r>
              <a:rPr lang="pt-BR" sz="2000" dirty="0"/>
              <a:t>Backup: Cópia de segurança dos dados do sistema;</a:t>
            </a:r>
          </a:p>
          <a:p>
            <a:pPr marL="547687" lvl="2" indent="-274637"/>
            <a:r>
              <a:rPr lang="pt-BR" sz="2000" dirty="0"/>
              <a:t>Front-</a:t>
            </a:r>
            <a:r>
              <a:rPr lang="pt-BR" sz="2000" dirty="0" err="1"/>
              <a:t>End</a:t>
            </a:r>
            <a:r>
              <a:rPr lang="pt-BR" sz="2000" dirty="0"/>
              <a:t>: Código fonte que gera a Interface de usuário;</a:t>
            </a:r>
          </a:p>
          <a:p>
            <a:pPr marL="547687" lvl="2" indent="-274637"/>
            <a:r>
              <a:rPr lang="pt-BR" sz="2000" dirty="0"/>
              <a:t>Calhau: Sobra de espaço em uma página de jornal ou revista que é utilizada para propaganda própria, preenchendo o espaço da página.</a:t>
            </a:r>
          </a:p>
          <a:p>
            <a:pPr marL="547687" lvl="2" indent="-274637"/>
            <a:endParaRPr lang="pt-BR" sz="20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pt-BR" dirty="0"/>
              <a:t>Partes da ERS</a:t>
            </a:r>
            <a:br>
              <a:rPr lang="pt-BR" dirty="0"/>
            </a:br>
            <a:r>
              <a:rPr lang="pt-BR" sz="3100" dirty="0">
                <a:solidFill>
                  <a:srgbClr val="000090"/>
                </a:solidFill>
              </a:rPr>
              <a:t>1.4. Referências</a:t>
            </a:r>
            <a:endParaRPr lang="pt-BR" sz="4400" dirty="0">
              <a:solidFill>
                <a:srgbClr val="000090"/>
              </a:solidFill>
            </a:endParaRPr>
          </a:p>
        </p:txBody>
      </p:sp>
      <p:sp>
        <p:nvSpPr>
          <p:cNvPr id="95237" name="Espaço Reservado para Rodapé 4"/>
          <p:cNvSpPr>
            <a:spLocks noGrp="1"/>
          </p:cNvSpPr>
          <p:nvPr>
            <p:ph type="ftr" sz="quarter" idx="10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pt-BR" sz="1200">
                <a:solidFill>
                  <a:srgbClr val="292934"/>
                </a:solidFill>
                <a:latin typeface="+mj-lt"/>
              </a:rPr>
              <a:t>IEEE 830</a:t>
            </a:r>
            <a:endParaRPr lang="pt-BR" sz="1200" dirty="0">
              <a:solidFill>
                <a:srgbClr val="292934"/>
              </a:solidFill>
              <a:latin typeface="+mj-lt"/>
            </a:endParaRPr>
          </a:p>
        </p:txBody>
      </p:sp>
      <p:sp>
        <p:nvSpPr>
          <p:cNvPr id="95238" name="Espaço Reservado para Número de Slide 5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73619AEC-0B9D-4D69-AF29-9C2251B288B1}" type="slidenum">
              <a:rPr lang="pt-BR" sz="1200">
                <a:solidFill>
                  <a:srgbClr val="292934"/>
                </a:solidFill>
                <a:latin typeface="+mj-lt"/>
              </a:rPr>
              <a:pPr eaLnBrk="1" hangingPunct="1"/>
              <a:t>11</a:t>
            </a:fld>
            <a:endParaRPr lang="pt-BR" sz="1200">
              <a:solidFill>
                <a:srgbClr val="292934"/>
              </a:solidFill>
              <a:latin typeface="+mj-lt"/>
            </a:endParaRPr>
          </a:p>
        </p:txBody>
      </p:sp>
      <p:sp>
        <p:nvSpPr>
          <p:cNvPr id="95235" name="Espaço Reservado para Conteúdo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pt-BR" dirty="0"/>
              <a:t>Fornecer uma lista completa de todos os documentos referenciados</a:t>
            </a:r>
          </a:p>
          <a:p>
            <a:pPr lvl="5"/>
            <a:endParaRPr lang="pt-BR" dirty="0"/>
          </a:p>
          <a:p>
            <a:r>
              <a:rPr lang="pt-BR" dirty="0"/>
              <a:t>Identificar cada documento por nº, título, data e responsável.</a:t>
            </a:r>
          </a:p>
          <a:p>
            <a:pPr lvl="5"/>
            <a:endParaRPr lang="pt-BR" dirty="0"/>
          </a:p>
          <a:p>
            <a:r>
              <a:rPr lang="pt-BR" dirty="0"/>
              <a:t>Os documentos referenciados devem estar em Anexo</a:t>
            </a:r>
          </a:p>
          <a:p>
            <a:pPr lvl="5"/>
            <a:endParaRPr lang="pt-BR" dirty="0"/>
          </a:p>
          <a:p>
            <a:r>
              <a:rPr lang="pt-BR" b="1" dirty="0"/>
              <a:t>Exemplo</a:t>
            </a:r>
            <a:r>
              <a:rPr lang="pt-BR" dirty="0"/>
              <a:t>:</a:t>
            </a:r>
          </a:p>
        </p:txBody>
      </p:sp>
      <p:graphicFrame>
        <p:nvGraphicFramePr>
          <p:cNvPr id="6" name="Tabela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4788067"/>
              </p:ext>
            </p:extLst>
          </p:nvPr>
        </p:nvGraphicFramePr>
        <p:xfrm>
          <a:off x="1676400" y="4495800"/>
          <a:ext cx="8877300" cy="1925638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schemeClr val="tx1">
                      <a:alpha val="43000"/>
                    </a:schemeClr>
                  </a:outerShdw>
                </a:effectLst>
                <a:tableStyleId>{5C22544A-7EE6-4342-B048-85BDC9FD1C3A}</a:tableStyleId>
              </a:tblPr>
              <a:tblGrid>
                <a:gridCol w="495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907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335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5746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901">
                <a:tc>
                  <a:txBody>
                    <a:bodyPr/>
                    <a:lstStyle/>
                    <a:p>
                      <a:r>
                        <a:rPr lang="pt-BR" sz="1800" dirty="0">
                          <a:effectLst>
                            <a:outerShdw blurRad="50800" dist="38100" dir="2700000" algn="tl" rotWithShape="0">
                              <a:srgbClr val="000000">
                                <a:alpha val="43000"/>
                              </a:srgbClr>
                            </a:outerShdw>
                          </a:effectLst>
                        </a:rPr>
                        <a:t>Nº</a:t>
                      </a:r>
                    </a:p>
                  </a:txBody>
                  <a:tcPr marL="91437" marR="91437" marT="45728" marB="45728"/>
                </a:tc>
                <a:tc>
                  <a:txBody>
                    <a:bodyPr/>
                    <a:lstStyle/>
                    <a:p>
                      <a:r>
                        <a:rPr lang="pt-BR" sz="1800" dirty="0">
                          <a:effectLst>
                            <a:outerShdw blurRad="50800" dist="38100" dir="2700000" algn="tl" rotWithShape="0">
                              <a:srgbClr val="000000">
                                <a:alpha val="43000"/>
                              </a:srgbClr>
                            </a:outerShdw>
                          </a:effectLst>
                        </a:rPr>
                        <a:t>Título</a:t>
                      </a:r>
                    </a:p>
                  </a:txBody>
                  <a:tcPr marL="91437" marR="91437" marT="45728" marB="45728"/>
                </a:tc>
                <a:tc>
                  <a:txBody>
                    <a:bodyPr/>
                    <a:lstStyle/>
                    <a:p>
                      <a:r>
                        <a:rPr lang="pt-BR" sz="1800" dirty="0">
                          <a:effectLst>
                            <a:outerShdw blurRad="50800" dist="38100" dir="2700000" algn="tl" rotWithShape="0">
                              <a:srgbClr val="000000">
                                <a:alpha val="43000"/>
                              </a:srgbClr>
                            </a:outerShdw>
                          </a:effectLst>
                        </a:rPr>
                        <a:t>Data de aquisição</a:t>
                      </a:r>
                    </a:p>
                  </a:txBody>
                  <a:tcPr marL="91437" marR="91437" marT="45728" marB="45728"/>
                </a:tc>
                <a:tc>
                  <a:txBody>
                    <a:bodyPr/>
                    <a:lstStyle/>
                    <a:p>
                      <a:r>
                        <a:rPr lang="pt-BR" sz="1800" dirty="0">
                          <a:effectLst>
                            <a:outerShdw blurRad="50800" dist="38100" dir="2700000" algn="tl" rotWithShape="0">
                              <a:srgbClr val="000000">
                                <a:alpha val="43000"/>
                              </a:srgbClr>
                            </a:outerShdw>
                          </a:effectLst>
                        </a:rPr>
                        <a:t>Responsável pelo fornecimento</a:t>
                      </a:r>
                    </a:p>
                  </a:txBody>
                  <a:tcPr marL="91437" marR="91437" marT="45728" marB="45728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0186">
                <a:tc>
                  <a:txBody>
                    <a:bodyPr/>
                    <a:lstStyle/>
                    <a:p>
                      <a:r>
                        <a:rPr lang="pt-BR" sz="1800" dirty="0">
                          <a:effectLst>
                            <a:outerShdw blurRad="50800" dist="38100" dir="2700000" algn="tl" rotWithShape="0">
                              <a:srgbClr val="000000">
                                <a:alpha val="43000"/>
                              </a:srgbClr>
                            </a:outerShdw>
                          </a:effectLst>
                        </a:rPr>
                        <a:t>1</a:t>
                      </a:r>
                    </a:p>
                  </a:txBody>
                  <a:tcPr marL="91437" marR="91437" marT="45728" marB="45728"/>
                </a:tc>
                <a:tc>
                  <a:txBody>
                    <a:bodyPr/>
                    <a:lstStyle/>
                    <a:p>
                      <a:r>
                        <a:rPr lang="pt-BR" sz="1800" dirty="0">
                          <a:effectLst>
                            <a:outerShdw blurRad="50800" dist="38100" dir="2700000" algn="tl" rotWithShape="0">
                              <a:srgbClr val="000000">
                                <a:alpha val="43000"/>
                              </a:srgbClr>
                            </a:outerShdw>
                          </a:effectLst>
                        </a:rPr>
                        <a:t>Ficha de controle de vendas</a:t>
                      </a:r>
                    </a:p>
                  </a:txBody>
                  <a:tcPr marL="91437" marR="91437" marT="45728" marB="45728"/>
                </a:tc>
                <a:tc>
                  <a:txBody>
                    <a:bodyPr/>
                    <a:lstStyle/>
                    <a:p>
                      <a:r>
                        <a:rPr lang="pt-BR" sz="1800" dirty="0">
                          <a:effectLst>
                            <a:outerShdw blurRad="50800" dist="38100" dir="2700000" algn="tl" rotWithShape="0">
                              <a:srgbClr val="000000">
                                <a:alpha val="43000"/>
                              </a:srgbClr>
                            </a:outerShdw>
                          </a:effectLst>
                        </a:rPr>
                        <a:t>27/02/2020</a:t>
                      </a:r>
                    </a:p>
                  </a:txBody>
                  <a:tcPr marL="91437" marR="91437" marT="45728" marB="45728"/>
                </a:tc>
                <a:tc>
                  <a:txBody>
                    <a:bodyPr/>
                    <a:lstStyle/>
                    <a:p>
                      <a:r>
                        <a:rPr lang="pt-BR" sz="1800" dirty="0">
                          <a:effectLst>
                            <a:outerShdw blurRad="50800" dist="38100" dir="2700000" algn="tl" rotWithShape="0">
                              <a:srgbClr val="000000">
                                <a:alpha val="43000"/>
                              </a:srgbClr>
                            </a:outerShdw>
                          </a:effectLst>
                        </a:rPr>
                        <a:t>Luiza Meireles</a:t>
                      </a:r>
                    </a:p>
                    <a:p>
                      <a:r>
                        <a:rPr lang="pt-BR" sz="1800" dirty="0">
                          <a:effectLst>
                            <a:outerShdw blurRad="50800" dist="38100" dir="2700000" algn="tl" rotWithShape="0">
                              <a:srgbClr val="000000">
                                <a:alpha val="43000"/>
                              </a:srgbClr>
                            </a:outerShdw>
                          </a:effectLst>
                        </a:rPr>
                        <a:t> (Chefe do departamento)</a:t>
                      </a:r>
                    </a:p>
                  </a:txBody>
                  <a:tcPr marL="91437" marR="91437" marT="45728" marB="4572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14551">
                <a:tc>
                  <a:txBody>
                    <a:bodyPr/>
                    <a:lstStyle/>
                    <a:p>
                      <a:r>
                        <a:rPr lang="pt-BR" sz="1800" dirty="0">
                          <a:effectLst>
                            <a:outerShdw blurRad="50800" dist="38100" dir="2700000" algn="tl" rotWithShape="0">
                              <a:srgbClr val="000000">
                                <a:alpha val="43000"/>
                              </a:srgbClr>
                            </a:outerShdw>
                          </a:effectLst>
                        </a:rPr>
                        <a:t>2</a:t>
                      </a:r>
                    </a:p>
                  </a:txBody>
                  <a:tcPr marL="91437" marR="91437" marT="45728" marB="45728"/>
                </a:tc>
                <a:tc>
                  <a:txBody>
                    <a:bodyPr/>
                    <a:lstStyle/>
                    <a:p>
                      <a:r>
                        <a:rPr lang="pt-BR" sz="1800" dirty="0">
                          <a:effectLst>
                            <a:outerShdw blurRad="50800" dist="38100" dir="2700000" algn="tl" rotWithShape="0">
                              <a:srgbClr val="000000">
                                <a:alpha val="43000"/>
                              </a:srgbClr>
                            </a:outerShdw>
                          </a:effectLst>
                        </a:rPr>
                        <a:t>Ficha de cadastro de produto</a:t>
                      </a:r>
                    </a:p>
                  </a:txBody>
                  <a:tcPr marL="91437" marR="91437" marT="45728" marB="45728"/>
                </a:tc>
                <a:tc>
                  <a:txBody>
                    <a:bodyPr/>
                    <a:lstStyle/>
                    <a:p>
                      <a:r>
                        <a:rPr lang="pt-BR" sz="1800" dirty="0">
                          <a:effectLst>
                            <a:outerShdw blurRad="50800" dist="38100" dir="2700000" algn="tl" rotWithShape="0">
                              <a:srgbClr val="000000">
                                <a:alpha val="43000"/>
                              </a:srgbClr>
                            </a:outerShdw>
                          </a:effectLst>
                        </a:rPr>
                        <a:t>27/02/2020</a:t>
                      </a:r>
                    </a:p>
                  </a:txBody>
                  <a:tcPr marL="91437" marR="91437" marT="45728" marB="45728"/>
                </a:tc>
                <a:tc>
                  <a:txBody>
                    <a:bodyPr/>
                    <a:lstStyle/>
                    <a:p>
                      <a:r>
                        <a:rPr lang="pt-BR" sz="1800" dirty="0">
                          <a:effectLst>
                            <a:outerShdw blurRad="50800" dist="38100" dir="2700000" algn="tl" rotWithShape="0">
                              <a:srgbClr val="000000">
                                <a:alpha val="43000"/>
                              </a:srgbClr>
                            </a:outerShdw>
                          </a:effectLst>
                        </a:rPr>
                        <a:t>Roberto da Silva</a:t>
                      </a:r>
                    </a:p>
                    <a:p>
                      <a:r>
                        <a:rPr lang="pt-BR" sz="1800" dirty="0">
                          <a:effectLst>
                            <a:outerShdw blurRad="50800" dist="38100" dir="2700000" algn="tl" rotWithShape="0">
                              <a:srgbClr val="000000">
                                <a:alpha val="43000"/>
                              </a:srgbClr>
                            </a:outerShdw>
                          </a:effectLst>
                        </a:rPr>
                        <a:t> (Colaborador do departamento)</a:t>
                      </a:r>
                    </a:p>
                  </a:txBody>
                  <a:tcPr marL="91437" marR="91437" marT="45728" marB="45728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0960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pt-BR" dirty="0"/>
              <a:t>Partes da ERS</a:t>
            </a:r>
            <a:br>
              <a:rPr lang="pt-BR" dirty="0"/>
            </a:br>
            <a:r>
              <a:rPr lang="pt-BR" sz="3100" dirty="0">
                <a:solidFill>
                  <a:srgbClr val="000090"/>
                </a:solidFill>
              </a:rPr>
              <a:t>1.5. Visão Geral</a:t>
            </a:r>
            <a:endParaRPr lang="pt-BR" sz="4400" dirty="0">
              <a:solidFill>
                <a:srgbClr val="000090"/>
              </a:solidFill>
            </a:endParaRPr>
          </a:p>
        </p:txBody>
      </p:sp>
      <p:sp>
        <p:nvSpPr>
          <p:cNvPr id="97285" name="Espaço Reservado para Rodapé 4"/>
          <p:cNvSpPr>
            <a:spLocks noGrp="1"/>
          </p:cNvSpPr>
          <p:nvPr>
            <p:ph type="ftr" sz="quarter" idx="10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pt-BR" sz="1200">
                <a:solidFill>
                  <a:srgbClr val="292934"/>
                </a:solidFill>
                <a:latin typeface="+mj-lt"/>
              </a:rPr>
              <a:t>IEEE 830</a:t>
            </a:r>
            <a:endParaRPr lang="pt-BR" sz="1200" dirty="0">
              <a:solidFill>
                <a:srgbClr val="292934"/>
              </a:solidFill>
              <a:latin typeface="+mj-lt"/>
            </a:endParaRPr>
          </a:p>
        </p:txBody>
      </p:sp>
      <p:sp>
        <p:nvSpPr>
          <p:cNvPr id="97286" name="Espaço Reservado para Número de Slide 5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983B2F10-B649-4810-BA90-719C74B0BB48}" type="slidenum">
              <a:rPr lang="pt-BR" sz="1200">
                <a:solidFill>
                  <a:srgbClr val="292934"/>
                </a:solidFill>
                <a:latin typeface="+mj-lt"/>
              </a:rPr>
              <a:pPr eaLnBrk="1" hangingPunct="1"/>
              <a:t>12</a:t>
            </a:fld>
            <a:endParaRPr lang="pt-BR" sz="1200">
              <a:solidFill>
                <a:srgbClr val="292934"/>
              </a:solidFill>
              <a:latin typeface="+mj-lt"/>
            </a:endParaRPr>
          </a:p>
        </p:txBody>
      </p:sp>
      <p:sp>
        <p:nvSpPr>
          <p:cNvPr id="9728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Descrever o que conterá a ERS</a:t>
            </a:r>
          </a:p>
          <a:p>
            <a:pPr lvl="5"/>
            <a:endParaRPr lang="pt-BR" dirty="0"/>
          </a:p>
          <a:p>
            <a:r>
              <a:rPr lang="pt-BR" dirty="0"/>
              <a:t>Explicar como a ERS estará organizada (a partir do capítulo 2)</a:t>
            </a:r>
          </a:p>
          <a:p>
            <a:pPr lvl="5"/>
            <a:endParaRPr lang="pt-BR" dirty="0"/>
          </a:p>
          <a:p>
            <a:r>
              <a:rPr lang="pt-BR" dirty="0"/>
              <a:t>Exemplo:</a:t>
            </a:r>
          </a:p>
          <a:p>
            <a:pPr lvl="5"/>
            <a:endParaRPr lang="pt-BR" dirty="0"/>
          </a:p>
          <a:p>
            <a:pPr marL="274637" lvl="1" indent="0" algn="just">
              <a:buNone/>
            </a:pPr>
            <a:r>
              <a:rPr lang="pt-BR" dirty="0"/>
              <a:t>	Esta ERS está organizada em capítulos. O Capítulo 2 fornece uma descrição geral do software a ser desenvolvido, contendo uma perspectiva do produto, funções</a:t>
            </a:r>
            <a:r>
              <a:rPr lang="pt-BR" b="1" dirty="0">
                <a:solidFill>
                  <a:srgbClr val="800000"/>
                </a:solidFill>
              </a:rPr>
              <a:t>...</a:t>
            </a:r>
            <a:r>
              <a:rPr lang="pt-BR" dirty="0"/>
              <a:t> O Capítulo 3</a:t>
            </a:r>
            <a:r>
              <a:rPr lang="pt-BR" b="1" dirty="0">
                <a:solidFill>
                  <a:srgbClr val="800000"/>
                </a:solidFill>
              </a:rPr>
              <a:t>...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pt-BR" dirty="0"/>
              <a:t>Partes da ERS</a:t>
            </a:r>
            <a:br>
              <a:rPr lang="pt-BR" dirty="0"/>
            </a:br>
            <a:r>
              <a:rPr lang="pt-BR" sz="3100" dirty="0">
                <a:solidFill>
                  <a:srgbClr val="000090"/>
                </a:solidFill>
              </a:rPr>
              <a:t>Capítulo 2: Descrição Geral do Produto</a:t>
            </a:r>
            <a:endParaRPr lang="pt-BR" sz="4400" dirty="0">
              <a:solidFill>
                <a:srgbClr val="000090"/>
              </a:solidFill>
            </a:endParaRPr>
          </a:p>
        </p:txBody>
      </p:sp>
      <p:sp>
        <p:nvSpPr>
          <p:cNvPr id="98309" name="Espaço Reservado para Rodapé 4"/>
          <p:cNvSpPr>
            <a:spLocks noGrp="1"/>
          </p:cNvSpPr>
          <p:nvPr>
            <p:ph type="ftr" sz="quarter" idx="10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pt-BR" sz="1200">
                <a:solidFill>
                  <a:srgbClr val="292934"/>
                </a:solidFill>
                <a:latin typeface="+mj-lt"/>
              </a:rPr>
              <a:t>IEEE 830</a:t>
            </a:r>
            <a:endParaRPr lang="pt-BR" sz="1200" dirty="0">
              <a:solidFill>
                <a:srgbClr val="292934"/>
              </a:solidFill>
              <a:latin typeface="+mj-lt"/>
            </a:endParaRPr>
          </a:p>
        </p:txBody>
      </p:sp>
      <p:sp>
        <p:nvSpPr>
          <p:cNvPr id="98310" name="Espaço Reservado para Número de Slide 5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9A744E41-F04B-4305-B053-185291C790AD}" type="slidenum">
              <a:rPr lang="pt-BR" sz="1200">
                <a:solidFill>
                  <a:srgbClr val="292934"/>
                </a:solidFill>
                <a:latin typeface="+mj-lt"/>
              </a:rPr>
              <a:pPr eaLnBrk="1" hangingPunct="1"/>
              <a:t>13</a:t>
            </a:fld>
            <a:endParaRPr lang="pt-BR" sz="1200">
              <a:solidFill>
                <a:srgbClr val="292934"/>
              </a:solidFill>
              <a:latin typeface="+mj-lt"/>
            </a:endParaRPr>
          </a:p>
        </p:txBody>
      </p:sp>
      <p:sp>
        <p:nvSpPr>
          <p:cNvPr id="98307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Descreve fatores gerais do produto e seus requisitos</a:t>
            </a:r>
          </a:p>
          <a:p>
            <a:pPr lvl="5"/>
            <a:endParaRPr lang="pt-BR" dirty="0"/>
          </a:p>
          <a:p>
            <a:pPr lvl="1"/>
            <a:r>
              <a:rPr lang="pt-BR" dirty="0"/>
              <a:t>2.1. Estudo de Viabilidade</a:t>
            </a:r>
          </a:p>
          <a:p>
            <a:pPr lvl="1"/>
            <a:r>
              <a:rPr lang="pt-BR" dirty="0"/>
              <a:t>2.2. Perspectiva do Produto</a:t>
            </a:r>
          </a:p>
          <a:p>
            <a:pPr lvl="1"/>
            <a:r>
              <a:rPr lang="pt-BR" dirty="0"/>
              <a:t>2.3. Funções do Produto</a:t>
            </a:r>
          </a:p>
          <a:p>
            <a:pPr lvl="1"/>
            <a:r>
              <a:rPr lang="pt-BR" dirty="0"/>
              <a:t>2.4. Características do Usuário</a:t>
            </a:r>
          </a:p>
          <a:p>
            <a:pPr lvl="1"/>
            <a:r>
              <a:rPr lang="pt-BR" dirty="0"/>
              <a:t>2.5. Limites, Dependências e Suposições</a:t>
            </a:r>
          </a:p>
          <a:p>
            <a:pPr lvl="1"/>
            <a:r>
              <a:rPr lang="pt-BR" dirty="0"/>
              <a:t>2.6. Requisitos Adiados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pt-BR" dirty="0"/>
              <a:t>Partes da ERS</a:t>
            </a:r>
            <a:br>
              <a:rPr lang="pt-BR" dirty="0"/>
            </a:br>
            <a:r>
              <a:rPr lang="pt-BR" sz="3100" dirty="0">
                <a:solidFill>
                  <a:srgbClr val="000090"/>
                </a:solidFill>
              </a:rPr>
              <a:t>2.2. Perspectiva do Produto </a:t>
            </a:r>
            <a:r>
              <a:rPr lang="pt-BR" sz="2000" dirty="0">
                <a:solidFill>
                  <a:srgbClr val="000090"/>
                </a:solidFill>
              </a:rPr>
              <a:t>[1/2]</a:t>
            </a:r>
            <a:endParaRPr lang="pt-BR" sz="4400" dirty="0">
              <a:solidFill>
                <a:srgbClr val="000090"/>
              </a:solidFill>
            </a:endParaRPr>
          </a:p>
        </p:txBody>
      </p:sp>
      <p:sp>
        <p:nvSpPr>
          <p:cNvPr id="99333" name="Espaço Reservado para Rodapé 4"/>
          <p:cNvSpPr>
            <a:spLocks noGrp="1"/>
          </p:cNvSpPr>
          <p:nvPr>
            <p:ph type="ftr" sz="quarter" idx="10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pt-BR" sz="1200">
                <a:solidFill>
                  <a:srgbClr val="292934"/>
                </a:solidFill>
                <a:latin typeface="+mj-lt"/>
              </a:rPr>
              <a:t>IEEE 830</a:t>
            </a:r>
            <a:endParaRPr lang="pt-BR" sz="1200" dirty="0">
              <a:solidFill>
                <a:srgbClr val="292934"/>
              </a:solidFill>
              <a:latin typeface="+mj-lt"/>
            </a:endParaRPr>
          </a:p>
        </p:txBody>
      </p:sp>
      <p:sp>
        <p:nvSpPr>
          <p:cNvPr id="99334" name="Espaço Reservado para Número de Slide 5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279E2405-3B90-42A3-B1A9-FDDCC52228CE}" type="slidenum">
              <a:rPr lang="pt-BR" sz="1200">
                <a:solidFill>
                  <a:srgbClr val="292934"/>
                </a:solidFill>
                <a:latin typeface="+mj-lt"/>
              </a:rPr>
              <a:pPr eaLnBrk="1" hangingPunct="1"/>
              <a:t>14</a:t>
            </a:fld>
            <a:endParaRPr lang="pt-BR" sz="1200">
              <a:solidFill>
                <a:srgbClr val="292934"/>
              </a:solidFill>
              <a:latin typeface="+mj-lt"/>
            </a:endParaRPr>
          </a:p>
        </p:txBody>
      </p:sp>
      <p:sp>
        <p:nvSpPr>
          <p:cNvPr id="99331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Deve ser descrita de maneira </a:t>
            </a:r>
            <a:r>
              <a:rPr lang="pt-BR" dirty="0">
                <a:solidFill>
                  <a:srgbClr val="800000"/>
                </a:solidFill>
              </a:rPr>
              <a:t>resumida</a:t>
            </a:r>
            <a:r>
              <a:rPr lang="pt-BR" dirty="0"/>
              <a:t>, de forma </a:t>
            </a:r>
            <a:r>
              <a:rPr lang="pt-BR" dirty="0">
                <a:solidFill>
                  <a:srgbClr val="800000"/>
                </a:solidFill>
              </a:rPr>
              <a:t>textual</a:t>
            </a:r>
            <a:r>
              <a:rPr lang="pt-BR" dirty="0"/>
              <a:t>, sem detalhamento</a:t>
            </a:r>
          </a:p>
          <a:p>
            <a:pPr lvl="1"/>
            <a:r>
              <a:rPr lang="pt-BR" dirty="0"/>
              <a:t>Apresenta os requisitos de interface externa</a:t>
            </a:r>
          </a:p>
          <a:p>
            <a:pPr lvl="1"/>
            <a:endParaRPr lang="pt-BR" dirty="0"/>
          </a:p>
          <a:p>
            <a:pPr lvl="1"/>
            <a:r>
              <a:rPr lang="pt-BR" dirty="0"/>
              <a:t>O produto é colocado em perspectiva com outros produtos relacionados, </a:t>
            </a:r>
            <a:r>
              <a:rPr lang="pt-BR" dirty="0">
                <a:solidFill>
                  <a:srgbClr val="800000"/>
                </a:solidFill>
              </a:rPr>
              <a:t>podendo</a:t>
            </a:r>
            <a:r>
              <a:rPr lang="pt-BR" dirty="0"/>
              <a:t> incluir:</a:t>
            </a:r>
          </a:p>
          <a:p>
            <a:pPr lvl="5"/>
            <a:endParaRPr lang="pt-BR" b="1" dirty="0"/>
          </a:p>
          <a:p>
            <a:pPr lvl="2"/>
            <a:r>
              <a:rPr lang="pt-BR" b="1" dirty="0"/>
              <a:t>Interfaces de Sistema</a:t>
            </a:r>
            <a:r>
              <a:rPr lang="pt-BR" dirty="0"/>
              <a:t>: com quais outros sistemas o produto de software interage (se houver).</a:t>
            </a:r>
          </a:p>
          <a:p>
            <a:pPr lvl="5"/>
            <a:endParaRPr lang="pt-BR" b="1" dirty="0"/>
          </a:p>
          <a:p>
            <a:pPr lvl="2"/>
            <a:r>
              <a:rPr lang="pt-BR" b="1" dirty="0"/>
              <a:t>Interfaces de Usuário</a:t>
            </a:r>
            <a:r>
              <a:rPr lang="pt-BR" dirty="0"/>
              <a:t>: formatos de telas, relatórios ou consulta, formatos de mensagens, acesso por níveis de usuário.</a:t>
            </a:r>
          </a:p>
          <a:p>
            <a:pPr lvl="5"/>
            <a:endParaRPr lang="pt-BR" b="1" dirty="0"/>
          </a:p>
          <a:p>
            <a:pPr lvl="2"/>
            <a:r>
              <a:rPr lang="pt-BR" b="1" dirty="0"/>
              <a:t>Interfaces de Hardware</a:t>
            </a:r>
            <a:r>
              <a:rPr lang="pt-BR" dirty="0"/>
              <a:t>: como o produto interage com os dispositivos de hardware; características de configuração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pt-BR" dirty="0"/>
              <a:t>Partes da ERS</a:t>
            </a:r>
            <a:br>
              <a:rPr lang="pt-BR" dirty="0"/>
            </a:br>
            <a:r>
              <a:rPr lang="pt-BR" sz="3100" dirty="0">
                <a:solidFill>
                  <a:srgbClr val="000090"/>
                </a:solidFill>
              </a:rPr>
              <a:t>2.2. Perspectiva do Produto </a:t>
            </a:r>
            <a:r>
              <a:rPr lang="pt-BR" sz="2000" dirty="0">
                <a:solidFill>
                  <a:srgbClr val="000090"/>
                </a:solidFill>
              </a:rPr>
              <a:t>[2/2]</a:t>
            </a:r>
            <a:endParaRPr lang="pt-BR" sz="4400" dirty="0">
              <a:solidFill>
                <a:srgbClr val="000090"/>
              </a:solidFill>
            </a:endParaRPr>
          </a:p>
        </p:txBody>
      </p:sp>
      <p:sp>
        <p:nvSpPr>
          <p:cNvPr id="100357" name="Espaço Reservado para Rodapé 4"/>
          <p:cNvSpPr>
            <a:spLocks noGrp="1"/>
          </p:cNvSpPr>
          <p:nvPr>
            <p:ph type="ftr" sz="quarter" idx="10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pt-BR" sz="1200">
                <a:solidFill>
                  <a:srgbClr val="292934"/>
                </a:solidFill>
                <a:latin typeface="+mj-lt"/>
              </a:rPr>
              <a:t>IEEE 830</a:t>
            </a:r>
            <a:endParaRPr lang="pt-BR" sz="1200" dirty="0">
              <a:solidFill>
                <a:srgbClr val="292934"/>
              </a:solidFill>
              <a:latin typeface="+mj-lt"/>
            </a:endParaRPr>
          </a:p>
        </p:txBody>
      </p:sp>
      <p:sp>
        <p:nvSpPr>
          <p:cNvPr id="100358" name="Espaço Reservado para Número de Slide 5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CD9BE87A-B1DD-4AE3-9E23-210878A62079}" type="slidenum">
              <a:rPr lang="pt-BR" sz="1200">
                <a:solidFill>
                  <a:srgbClr val="292934"/>
                </a:solidFill>
                <a:latin typeface="+mj-lt"/>
              </a:rPr>
              <a:pPr eaLnBrk="1" hangingPunct="1"/>
              <a:t>15</a:t>
            </a:fld>
            <a:endParaRPr lang="pt-BR" sz="1200">
              <a:solidFill>
                <a:srgbClr val="292934"/>
              </a:solidFill>
              <a:latin typeface="+mj-lt"/>
            </a:endParaRPr>
          </a:p>
        </p:txBody>
      </p:sp>
      <p:sp>
        <p:nvSpPr>
          <p:cNvPr id="100355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r>
              <a:rPr lang="pt-BR" b="1" dirty="0"/>
              <a:t>Interfaces de Software</a:t>
            </a:r>
            <a:r>
              <a:rPr lang="pt-BR" dirty="0"/>
              <a:t>: deve especificar o uso de outros softwares necessários (BD, SO, software p/ capturar imagem, </a:t>
            </a:r>
            <a:r>
              <a:rPr lang="pt-BR" dirty="0" err="1"/>
              <a:t>etc</a:t>
            </a:r>
            <a:r>
              <a:rPr lang="pt-BR" dirty="0"/>
              <a:t>)</a:t>
            </a:r>
          </a:p>
          <a:p>
            <a:pPr lvl="5"/>
            <a:endParaRPr lang="pt-BR" b="1" dirty="0"/>
          </a:p>
          <a:p>
            <a:pPr lvl="2"/>
            <a:r>
              <a:rPr lang="pt-BR" b="1" dirty="0"/>
              <a:t>Interfaces de Comunicação</a:t>
            </a:r>
            <a:r>
              <a:rPr lang="pt-BR" dirty="0"/>
              <a:t>: especificar os protocolos de redes locais, protocolos de comunicação para sistemas multicamadas, </a:t>
            </a:r>
            <a:r>
              <a:rPr lang="pt-BR" dirty="0" err="1"/>
              <a:t>etc</a:t>
            </a:r>
            <a:endParaRPr lang="pt-BR" dirty="0"/>
          </a:p>
          <a:p>
            <a:pPr lvl="5"/>
            <a:endParaRPr lang="pt-BR" b="1" dirty="0"/>
          </a:p>
          <a:p>
            <a:pPr lvl="2"/>
            <a:r>
              <a:rPr lang="pt-BR" b="1" dirty="0"/>
              <a:t>Limites de Memória</a:t>
            </a:r>
            <a:r>
              <a:rPr lang="pt-BR" dirty="0"/>
              <a:t>: especificar as características e os limites de memória primária e secundária (limite mínimo)</a:t>
            </a:r>
          </a:p>
          <a:p>
            <a:pPr lvl="5"/>
            <a:endParaRPr lang="pt-BR" b="1" dirty="0"/>
          </a:p>
          <a:p>
            <a:pPr lvl="2"/>
            <a:r>
              <a:rPr lang="pt-BR" b="1" dirty="0"/>
              <a:t>Operações</a:t>
            </a:r>
            <a:r>
              <a:rPr lang="pt-BR" dirty="0"/>
              <a:t>: deve especificar requisitos de operações normais e especiais como rotinas de inicialização (definir os níveis de acesso), processamento, </a:t>
            </a:r>
            <a:r>
              <a:rPr lang="pt-BR" dirty="0" err="1"/>
              <a:t>backup’s</a:t>
            </a:r>
            <a:r>
              <a:rPr lang="pt-BR" dirty="0"/>
              <a:t> e restauração.</a:t>
            </a:r>
          </a:p>
          <a:p>
            <a:pPr lvl="5"/>
            <a:endParaRPr lang="pt-BR" b="1" dirty="0"/>
          </a:p>
          <a:p>
            <a:pPr lvl="2"/>
            <a:endParaRPr lang="pt-BR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pt-BR" dirty="0"/>
              <a:t>IEEE </a:t>
            </a:r>
            <a:r>
              <a:rPr lang="pt-BR" dirty="0" err="1"/>
              <a:t>Std</a:t>
            </a:r>
            <a:r>
              <a:rPr lang="pt-BR" dirty="0"/>
              <a:t> 830/1998</a:t>
            </a:r>
            <a:br>
              <a:rPr lang="pt-BR" dirty="0"/>
            </a:br>
            <a:r>
              <a:rPr lang="pt-BR" sz="3100" dirty="0">
                <a:solidFill>
                  <a:srgbClr val="000090"/>
                </a:solidFill>
              </a:rPr>
              <a:t>2.3. Funções do Produto </a:t>
            </a:r>
            <a:r>
              <a:rPr lang="pt-BR" sz="2000" dirty="0">
                <a:solidFill>
                  <a:srgbClr val="000090"/>
                </a:solidFill>
              </a:rPr>
              <a:t>[1/3]</a:t>
            </a:r>
            <a:endParaRPr lang="pt-BR" sz="4400" dirty="0">
              <a:solidFill>
                <a:srgbClr val="000090"/>
              </a:solidFill>
            </a:endParaRPr>
          </a:p>
        </p:txBody>
      </p:sp>
      <p:sp>
        <p:nvSpPr>
          <p:cNvPr id="102405" name="Espaço Reservado para Rodapé 4"/>
          <p:cNvSpPr>
            <a:spLocks noGrp="1"/>
          </p:cNvSpPr>
          <p:nvPr>
            <p:ph type="ftr" sz="quarter" idx="10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pt-BR" sz="1200">
                <a:solidFill>
                  <a:srgbClr val="292934"/>
                </a:solidFill>
                <a:latin typeface="+mj-lt"/>
              </a:rPr>
              <a:t>IEEE 830</a:t>
            </a:r>
            <a:endParaRPr lang="pt-BR" sz="1200" dirty="0">
              <a:solidFill>
                <a:srgbClr val="292934"/>
              </a:solidFill>
              <a:latin typeface="+mj-lt"/>
            </a:endParaRPr>
          </a:p>
        </p:txBody>
      </p:sp>
      <p:sp>
        <p:nvSpPr>
          <p:cNvPr id="102406" name="Espaço Reservado para Número de Slide 5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91CFC2E3-6EA6-4CC8-AD3F-6639639C3D7E}" type="slidenum">
              <a:rPr lang="pt-BR" sz="1200">
                <a:solidFill>
                  <a:srgbClr val="292934"/>
                </a:solidFill>
                <a:latin typeface="+mj-lt"/>
              </a:rPr>
              <a:pPr eaLnBrk="1" hangingPunct="1"/>
              <a:t>16</a:t>
            </a:fld>
            <a:endParaRPr lang="pt-BR" sz="1200">
              <a:solidFill>
                <a:srgbClr val="292934"/>
              </a:solidFill>
              <a:latin typeface="+mj-lt"/>
            </a:endParaRPr>
          </a:p>
        </p:txBody>
      </p:sp>
      <p:sp>
        <p:nvSpPr>
          <p:cNvPr id="10240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A seção mais importante do capítulo.</a:t>
            </a:r>
          </a:p>
          <a:p>
            <a:pPr lvl="5"/>
            <a:endParaRPr lang="pt-BR" dirty="0"/>
          </a:p>
          <a:p>
            <a:r>
              <a:rPr lang="pt-BR" dirty="0"/>
              <a:t>São descritas todas as </a:t>
            </a:r>
            <a:r>
              <a:rPr lang="pt-BR" dirty="0">
                <a:solidFill>
                  <a:srgbClr val="800000"/>
                </a:solidFill>
              </a:rPr>
              <a:t>funções</a:t>
            </a:r>
            <a:r>
              <a:rPr lang="pt-BR" dirty="0"/>
              <a:t> (requisitos funcionais e não funcionais) do produto.</a:t>
            </a:r>
          </a:p>
          <a:p>
            <a:pPr lvl="5"/>
            <a:endParaRPr lang="pt-BR" dirty="0"/>
          </a:p>
          <a:p>
            <a:r>
              <a:rPr lang="pt-BR" dirty="0"/>
              <a:t>Para cada função, pode ser descrito:</a:t>
            </a:r>
          </a:p>
          <a:p>
            <a:pPr lvl="1"/>
            <a:r>
              <a:rPr lang="pt-BR" dirty="0"/>
              <a:t>As regras de negócio</a:t>
            </a:r>
          </a:p>
          <a:p>
            <a:pPr lvl="1"/>
            <a:r>
              <a:rPr lang="pt-BR" dirty="0"/>
              <a:t>Os dados de entrada</a:t>
            </a:r>
          </a:p>
          <a:p>
            <a:pPr lvl="1"/>
            <a:r>
              <a:rPr lang="pt-BR" dirty="0"/>
              <a:t>Os dados de saída</a:t>
            </a:r>
          </a:p>
          <a:p>
            <a:pPr lvl="1"/>
            <a:endParaRPr lang="pt-BR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pt-BR" dirty="0"/>
              <a:t>IEEE </a:t>
            </a:r>
            <a:r>
              <a:rPr lang="pt-BR" dirty="0" err="1"/>
              <a:t>Std</a:t>
            </a:r>
            <a:r>
              <a:rPr lang="pt-BR" dirty="0"/>
              <a:t> 830/1998</a:t>
            </a:r>
            <a:br>
              <a:rPr lang="pt-BR" dirty="0"/>
            </a:br>
            <a:r>
              <a:rPr lang="pt-BR" sz="3100" dirty="0">
                <a:solidFill>
                  <a:srgbClr val="000090"/>
                </a:solidFill>
              </a:rPr>
              <a:t>2.3. Funções do Produto </a:t>
            </a:r>
            <a:r>
              <a:rPr lang="pt-BR" sz="2000" dirty="0">
                <a:solidFill>
                  <a:srgbClr val="000090"/>
                </a:solidFill>
              </a:rPr>
              <a:t>[2/3]</a:t>
            </a:r>
            <a:endParaRPr lang="pt-BR" sz="4400" dirty="0">
              <a:solidFill>
                <a:srgbClr val="000090"/>
              </a:solidFill>
            </a:endParaRPr>
          </a:p>
        </p:txBody>
      </p:sp>
      <p:sp>
        <p:nvSpPr>
          <p:cNvPr id="102405" name="Espaço Reservado para Rodapé 4"/>
          <p:cNvSpPr>
            <a:spLocks noGrp="1"/>
          </p:cNvSpPr>
          <p:nvPr>
            <p:ph type="ftr" sz="quarter" idx="10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pt-BR" sz="1200">
                <a:solidFill>
                  <a:srgbClr val="292934"/>
                </a:solidFill>
                <a:latin typeface="+mj-lt"/>
              </a:rPr>
              <a:t>IEEE 830</a:t>
            </a:r>
            <a:endParaRPr lang="pt-BR" sz="1200" dirty="0">
              <a:solidFill>
                <a:srgbClr val="292934"/>
              </a:solidFill>
              <a:latin typeface="+mj-lt"/>
            </a:endParaRPr>
          </a:p>
        </p:txBody>
      </p:sp>
      <p:sp>
        <p:nvSpPr>
          <p:cNvPr id="102406" name="Espaço Reservado para Número de Slide 5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91CFC2E3-6EA6-4CC8-AD3F-6639639C3D7E}" type="slidenum">
              <a:rPr lang="pt-BR" sz="1200">
                <a:solidFill>
                  <a:srgbClr val="292934"/>
                </a:solidFill>
                <a:latin typeface="+mj-lt"/>
              </a:rPr>
              <a:pPr eaLnBrk="1" hangingPunct="1"/>
              <a:t>17</a:t>
            </a:fld>
            <a:endParaRPr lang="pt-BR" sz="1200">
              <a:solidFill>
                <a:srgbClr val="292934"/>
              </a:solidFill>
              <a:latin typeface="+mj-lt"/>
            </a:endParaRPr>
          </a:p>
        </p:txBody>
      </p:sp>
      <p:sp>
        <p:nvSpPr>
          <p:cNvPr id="10240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Essas funções são classificadas em:</a:t>
            </a:r>
          </a:p>
          <a:p>
            <a:pPr lvl="5"/>
            <a:endParaRPr lang="pt-BR" b="1" dirty="0"/>
          </a:p>
          <a:p>
            <a:pPr lvl="1"/>
            <a:r>
              <a:rPr lang="pt-BR" b="1" dirty="0"/>
              <a:t>Funções Básicas</a:t>
            </a:r>
            <a:r>
              <a:rPr lang="pt-BR" dirty="0"/>
              <a:t>: referem-se às </a:t>
            </a:r>
            <a:r>
              <a:rPr lang="pt-BR" dirty="0">
                <a:solidFill>
                  <a:srgbClr val="800000"/>
                </a:solidFill>
              </a:rPr>
              <a:t>operações </a:t>
            </a:r>
            <a:r>
              <a:rPr lang="pt-BR" i="1" dirty="0">
                <a:solidFill>
                  <a:srgbClr val="800000"/>
                </a:solidFill>
              </a:rPr>
              <a:t>CRUD</a:t>
            </a:r>
            <a:r>
              <a:rPr lang="pt-BR" dirty="0"/>
              <a:t> necessárias para a execução das funções fundamentais. Esse conjunto de operações pode ser denominado </a:t>
            </a:r>
            <a:r>
              <a:rPr lang="pt-BR" dirty="0">
                <a:solidFill>
                  <a:srgbClr val="800000"/>
                </a:solidFill>
              </a:rPr>
              <a:t>Gerenciar</a:t>
            </a:r>
            <a:r>
              <a:rPr lang="pt-BR" dirty="0"/>
              <a:t> ou </a:t>
            </a:r>
            <a:r>
              <a:rPr lang="pt-BR" dirty="0">
                <a:solidFill>
                  <a:srgbClr val="800000"/>
                </a:solidFill>
              </a:rPr>
              <a:t>Manter</a:t>
            </a:r>
            <a:r>
              <a:rPr lang="pt-BR" dirty="0"/>
              <a:t>.</a:t>
            </a:r>
          </a:p>
          <a:p>
            <a:pPr lvl="5"/>
            <a:endParaRPr lang="pt-BR" b="1" dirty="0"/>
          </a:p>
          <a:p>
            <a:pPr lvl="1"/>
            <a:r>
              <a:rPr lang="pt-BR" b="1" dirty="0"/>
              <a:t>Funções Fundamentais</a:t>
            </a:r>
            <a:r>
              <a:rPr lang="pt-BR" dirty="0"/>
              <a:t>: referem-se às </a:t>
            </a:r>
            <a:r>
              <a:rPr lang="pt-BR" dirty="0">
                <a:solidFill>
                  <a:srgbClr val="800000"/>
                </a:solidFill>
              </a:rPr>
              <a:t>transações de negócio</a:t>
            </a:r>
            <a:r>
              <a:rPr lang="pt-BR" dirty="0"/>
              <a:t> (movimentações);</a:t>
            </a:r>
          </a:p>
          <a:p>
            <a:pPr lvl="5"/>
            <a:endParaRPr lang="pt-BR" b="1" dirty="0"/>
          </a:p>
          <a:p>
            <a:pPr lvl="1"/>
            <a:r>
              <a:rPr lang="pt-BR" b="1" dirty="0"/>
              <a:t>Funções de Saída</a:t>
            </a:r>
            <a:r>
              <a:rPr lang="pt-BR" dirty="0"/>
              <a:t>: referem-se às funções que geram </a:t>
            </a:r>
            <a:r>
              <a:rPr lang="pt-BR" dirty="0">
                <a:solidFill>
                  <a:srgbClr val="800000"/>
                </a:solidFill>
              </a:rPr>
              <a:t>informações de saída</a:t>
            </a:r>
            <a:r>
              <a:rPr lang="pt-BR" dirty="0"/>
              <a:t> relevantes para atender às necessidades do usuário (consultas/relatórios com cruzamento de informações). Devem ser descritos os itens de entrada (filtros) e os itens de saída (informação) pertinentes.</a:t>
            </a:r>
          </a:p>
        </p:txBody>
      </p:sp>
    </p:spTree>
    <p:extLst>
      <p:ext uri="{BB962C8B-B14F-4D97-AF65-F5344CB8AC3E}">
        <p14:creationId xmlns:p14="http://schemas.microsoft.com/office/powerpoint/2010/main" val="1558298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pt-BR" dirty="0"/>
              <a:t>IEEE </a:t>
            </a:r>
            <a:r>
              <a:rPr lang="pt-BR" dirty="0" err="1"/>
              <a:t>Std</a:t>
            </a:r>
            <a:r>
              <a:rPr lang="pt-BR" dirty="0"/>
              <a:t> 830/1998</a:t>
            </a:r>
            <a:br>
              <a:rPr lang="pt-BR" dirty="0"/>
            </a:br>
            <a:r>
              <a:rPr lang="pt-BR" sz="3100" dirty="0">
                <a:solidFill>
                  <a:srgbClr val="000090"/>
                </a:solidFill>
              </a:rPr>
              <a:t>2.3. Funções do Produto </a:t>
            </a:r>
            <a:r>
              <a:rPr lang="pt-BR" sz="2000" dirty="0">
                <a:solidFill>
                  <a:srgbClr val="000090"/>
                </a:solidFill>
              </a:rPr>
              <a:t>[3/3]</a:t>
            </a:r>
            <a:endParaRPr lang="pt-BR" sz="4400" dirty="0">
              <a:solidFill>
                <a:srgbClr val="000090"/>
              </a:solidFill>
            </a:endParaRPr>
          </a:p>
        </p:txBody>
      </p:sp>
      <p:sp>
        <p:nvSpPr>
          <p:cNvPr id="103429" name="Espaço Reservado para Rodapé 4"/>
          <p:cNvSpPr>
            <a:spLocks noGrp="1"/>
          </p:cNvSpPr>
          <p:nvPr>
            <p:ph type="ftr" sz="quarter" idx="10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pt-BR" sz="1200">
                <a:solidFill>
                  <a:srgbClr val="292934"/>
                </a:solidFill>
                <a:latin typeface="+mj-lt"/>
              </a:rPr>
              <a:t>IEEE 830</a:t>
            </a:r>
            <a:endParaRPr lang="pt-BR" sz="1200" dirty="0">
              <a:solidFill>
                <a:srgbClr val="292934"/>
              </a:solidFill>
              <a:latin typeface="+mj-lt"/>
            </a:endParaRPr>
          </a:p>
        </p:txBody>
      </p:sp>
      <p:sp>
        <p:nvSpPr>
          <p:cNvPr id="103430" name="Espaço Reservado para Número de Slide 5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B41C1E83-2A68-4B07-893C-D5034FA5A479}" type="slidenum">
              <a:rPr lang="pt-BR" sz="1200">
                <a:solidFill>
                  <a:srgbClr val="292934"/>
                </a:solidFill>
                <a:latin typeface="+mj-lt"/>
              </a:rPr>
              <a:pPr eaLnBrk="1" hangingPunct="1"/>
              <a:t>18</a:t>
            </a:fld>
            <a:endParaRPr lang="pt-BR" sz="1200">
              <a:solidFill>
                <a:srgbClr val="292934"/>
              </a:solidFill>
              <a:latin typeface="+mj-lt"/>
            </a:endParaRPr>
          </a:p>
        </p:txBody>
      </p:sp>
      <p:sp>
        <p:nvSpPr>
          <p:cNvPr id="103427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b="1" dirty="0"/>
              <a:t>Observações</a:t>
            </a:r>
            <a:r>
              <a:rPr lang="pt-BR" dirty="0"/>
              <a:t>:</a:t>
            </a:r>
          </a:p>
          <a:p>
            <a:pPr lvl="1"/>
            <a:r>
              <a:rPr lang="pt-BR" dirty="0"/>
              <a:t>Cada função deve ter um </a:t>
            </a:r>
            <a:r>
              <a:rPr lang="pt-BR" dirty="0">
                <a:solidFill>
                  <a:srgbClr val="800000"/>
                </a:solidFill>
              </a:rPr>
              <a:t>identificador</a:t>
            </a:r>
            <a:r>
              <a:rPr lang="pt-BR" dirty="0"/>
              <a:t>, a fim de facilitar a </a:t>
            </a:r>
            <a:r>
              <a:rPr lang="pt-BR" dirty="0">
                <a:solidFill>
                  <a:srgbClr val="800000"/>
                </a:solidFill>
              </a:rPr>
              <a:t>rastreabilidade</a:t>
            </a:r>
            <a:r>
              <a:rPr lang="pt-BR" dirty="0"/>
              <a:t> desse requisito nesse documento.</a:t>
            </a:r>
          </a:p>
          <a:p>
            <a:pPr lvl="2"/>
            <a:r>
              <a:rPr lang="pt-BR" dirty="0"/>
              <a:t>Sugere-se que seja utilizado F (função) seguido de um </a:t>
            </a:r>
            <a:r>
              <a:rPr lang="pt-BR" i="1" dirty="0" err="1"/>
              <a:t>underline</a:t>
            </a:r>
            <a:r>
              <a:rPr lang="pt-BR" dirty="0"/>
              <a:t>, uma letra indicando se é função básica, fundamental ou saída externa (B, F, S) e um número sequencial.</a:t>
            </a:r>
          </a:p>
          <a:p>
            <a:pPr lvl="2"/>
            <a:r>
              <a:rPr lang="pt-BR" b="1" dirty="0" err="1"/>
              <a:t>Ex</a:t>
            </a:r>
            <a:r>
              <a:rPr lang="pt-BR" dirty="0"/>
              <a:t>: </a:t>
            </a:r>
            <a:r>
              <a:rPr lang="pt-BR" b="1" dirty="0"/>
              <a:t>F_B1</a:t>
            </a:r>
            <a:r>
              <a:rPr lang="pt-BR" dirty="0"/>
              <a:t> e </a:t>
            </a:r>
            <a:r>
              <a:rPr lang="pt-BR" b="1" dirty="0"/>
              <a:t>F_B2</a:t>
            </a:r>
            <a:r>
              <a:rPr lang="pt-BR" dirty="0"/>
              <a:t> para funções </a:t>
            </a:r>
            <a:r>
              <a:rPr lang="pt-BR" b="1" dirty="0"/>
              <a:t>básicas</a:t>
            </a:r>
            <a:r>
              <a:rPr lang="pt-BR" dirty="0"/>
              <a:t>, </a:t>
            </a:r>
            <a:r>
              <a:rPr lang="pt-BR" b="1" dirty="0"/>
              <a:t>F_F1</a:t>
            </a:r>
            <a:r>
              <a:rPr lang="pt-BR" dirty="0"/>
              <a:t> e </a:t>
            </a:r>
            <a:r>
              <a:rPr lang="pt-BR" b="1" dirty="0"/>
              <a:t>F_F2</a:t>
            </a:r>
            <a:r>
              <a:rPr lang="pt-BR" dirty="0"/>
              <a:t> para funções </a:t>
            </a:r>
            <a:r>
              <a:rPr lang="pt-BR" b="1" dirty="0"/>
              <a:t>fundamentais</a:t>
            </a:r>
            <a:r>
              <a:rPr lang="pt-BR" dirty="0"/>
              <a:t> e </a:t>
            </a:r>
            <a:r>
              <a:rPr lang="pt-BR" b="1" dirty="0"/>
              <a:t>F_S1</a:t>
            </a:r>
            <a:r>
              <a:rPr lang="pt-BR" dirty="0"/>
              <a:t>, </a:t>
            </a:r>
            <a:r>
              <a:rPr lang="pt-BR" b="1" dirty="0"/>
              <a:t>F_S2</a:t>
            </a:r>
            <a:r>
              <a:rPr lang="pt-BR" dirty="0"/>
              <a:t> para funções de </a:t>
            </a:r>
            <a:r>
              <a:rPr lang="pt-BR" b="1" dirty="0"/>
              <a:t>saída</a:t>
            </a:r>
            <a:r>
              <a:rPr lang="pt-BR" dirty="0"/>
              <a:t>.</a:t>
            </a:r>
          </a:p>
          <a:p>
            <a:pPr lvl="1"/>
            <a:endParaRPr lang="pt-BR" dirty="0"/>
          </a:p>
          <a:p>
            <a:pPr lvl="1"/>
            <a:r>
              <a:rPr lang="pt-BR" b="1" dirty="0" err="1"/>
              <a:t>Obs</a:t>
            </a:r>
            <a:r>
              <a:rPr lang="pt-BR" dirty="0"/>
              <a:t>: As funções de </a:t>
            </a:r>
            <a:r>
              <a:rPr lang="pt-BR" dirty="0">
                <a:solidFill>
                  <a:srgbClr val="800000"/>
                </a:solidFill>
              </a:rPr>
              <a:t>gerenciamento do usuário</a:t>
            </a:r>
            <a:r>
              <a:rPr lang="pt-BR" dirty="0"/>
              <a:t>, </a:t>
            </a:r>
            <a:r>
              <a:rPr lang="pt-BR" dirty="0">
                <a:solidFill>
                  <a:srgbClr val="800000"/>
                </a:solidFill>
              </a:rPr>
              <a:t>backup</a:t>
            </a:r>
            <a:r>
              <a:rPr lang="pt-BR" dirty="0"/>
              <a:t> e </a:t>
            </a:r>
            <a:r>
              <a:rPr lang="pt-BR" dirty="0">
                <a:solidFill>
                  <a:srgbClr val="800000"/>
                </a:solidFill>
              </a:rPr>
              <a:t>restauração</a:t>
            </a:r>
            <a:r>
              <a:rPr lang="pt-BR" dirty="0"/>
              <a:t> do sistema </a:t>
            </a:r>
            <a:r>
              <a:rPr lang="pt-BR" dirty="0">
                <a:solidFill>
                  <a:srgbClr val="800000"/>
                </a:solidFill>
              </a:rPr>
              <a:t>não serão citadas aqui</a:t>
            </a:r>
            <a:r>
              <a:rPr lang="pt-BR" dirty="0"/>
              <a:t>, uma vez que já foram descritas no item “Perspectiva do Produto”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pt-BR" dirty="0"/>
              <a:t>IEEE </a:t>
            </a:r>
            <a:r>
              <a:rPr lang="pt-BR" dirty="0" err="1"/>
              <a:t>Std</a:t>
            </a:r>
            <a:r>
              <a:rPr lang="pt-BR" dirty="0"/>
              <a:t> 830/1998</a:t>
            </a:r>
            <a:br>
              <a:rPr lang="pt-BR" dirty="0"/>
            </a:br>
            <a:r>
              <a:rPr lang="pt-BR" sz="3100" dirty="0">
                <a:solidFill>
                  <a:srgbClr val="000090"/>
                </a:solidFill>
              </a:rPr>
              <a:t>2.3. Funções do Produto – Exemplo </a:t>
            </a:r>
            <a:r>
              <a:rPr lang="pt-BR" sz="2200" dirty="0">
                <a:solidFill>
                  <a:srgbClr val="000090"/>
                </a:solidFill>
              </a:rPr>
              <a:t>[1/3]</a:t>
            </a:r>
            <a:endParaRPr lang="pt-BR" sz="4400" dirty="0">
              <a:solidFill>
                <a:srgbClr val="000090"/>
              </a:solidFill>
            </a:endParaRPr>
          </a:p>
        </p:txBody>
      </p:sp>
      <p:sp>
        <p:nvSpPr>
          <p:cNvPr id="102405" name="Espaço Reservado para Rodapé 4"/>
          <p:cNvSpPr>
            <a:spLocks noGrp="1"/>
          </p:cNvSpPr>
          <p:nvPr>
            <p:ph type="ftr" sz="quarter" idx="10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pt-BR" sz="1200">
                <a:solidFill>
                  <a:srgbClr val="292934"/>
                </a:solidFill>
                <a:latin typeface="+mj-lt"/>
              </a:rPr>
              <a:t>IEEE 830</a:t>
            </a:r>
            <a:endParaRPr lang="pt-BR" sz="1200" dirty="0">
              <a:solidFill>
                <a:srgbClr val="292934"/>
              </a:solidFill>
              <a:latin typeface="+mj-lt"/>
            </a:endParaRPr>
          </a:p>
        </p:txBody>
      </p:sp>
      <p:sp>
        <p:nvSpPr>
          <p:cNvPr id="102406" name="Espaço Reservado para Número de Slide 5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91CFC2E3-6EA6-4CC8-AD3F-6639639C3D7E}" type="slidenum">
              <a:rPr lang="pt-BR" sz="1200">
                <a:solidFill>
                  <a:srgbClr val="292934"/>
                </a:solidFill>
                <a:latin typeface="+mj-lt"/>
              </a:rPr>
              <a:pPr eaLnBrk="1" hangingPunct="1"/>
              <a:t>19</a:t>
            </a:fld>
            <a:endParaRPr lang="pt-BR" sz="1200">
              <a:solidFill>
                <a:srgbClr val="292934"/>
              </a:solidFill>
              <a:latin typeface="+mj-lt"/>
            </a:endParaRPr>
          </a:p>
        </p:txBody>
      </p:sp>
      <p:sp>
        <p:nvSpPr>
          <p:cNvPr id="10240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pt-BR" b="1" dirty="0"/>
              <a:t>Funções Básicas</a:t>
            </a:r>
            <a:endParaRPr lang="pt-BR" dirty="0"/>
          </a:p>
          <a:p>
            <a:pPr lvl="5" algn="just"/>
            <a:endParaRPr lang="pt-BR" dirty="0"/>
          </a:p>
          <a:p>
            <a:pPr marL="274637" lvl="1" indent="0" algn="just">
              <a:buNone/>
            </a:pPr>
            <a:r>
              <a:rPr lang="pt-BR" b="1" dirty="0"/>
              <a:t>F_B01: Gerenciar Produto.</a:t>
            </a:r>
            <a:r>
              <a:rPr lang="pt-BR" dirty="0"/>
              <a:t> Permite que produtos sejam incluídos, pesquisados, alterados e excluídos. </a:t>
            </a:r>
            <a:r>
              <a:rPr lang="pt-BR" b="1" dirty="0"/>
              <a:t>Dados de entrada:</a:t>
            </a:r>
            <a:r>
              <a:rPr lang="pt-BR" dirty="0"/>
              <a:t> nome, descrição, foto e preço de venda.</a:t>
            </a:r>
          </a:p>
          <a:p>
            <a:pPr lvl="5" algn="just"/>
            <a:endParaRPr lang="pt-BR" dirty="0"/>
          </a:p>
          <a:p>
            <a:pPr marL="274637" lvl="1" indent="0" algn="just">
              <a:buNone/>
            </a:pPr>
            <a:r>
              <a:rPr lang="pt-BR" b="1" dirty="0"/>
              <a:t>F_B02: Manter Cliente.</a:t>
            </a:r>
            <a:r>
              <a:rPr lang="pt-BR" dirty="0"/>
              <a:t> ...</a:t>
            </a:r>
          </a:p>
          <a:p>
            <a:pPr lvl="5" algn="just"/>
            <a:endParaRPr lang="pt-BR" dirty="0"/>
          </a:p>
          <a:p>
            <a:pPr marL="274637" lvl="1" indent="0" algn="just">
              <a:buNone/>
            </a:pPr>
            <a:r>
              <a:rPr lang="pt-BR" b="1" dirty="0"/>
              <a:t>F_B03: Gerenciar Fornecedor.</a:t>
            </a:r>
            <a:r>
              <a:rPr lang="pt-BR" dirty="0"/>
              <a:t> ...</a:t>
            </a:r>
          </a:p>
          <a:p>
            <a:pPr lvl="5" algn="just"/>
            <a:endParaRPr lang="pt-BR" dirty="0"/>
          </a:p>
          <a:p>
            <a:pPr marL="274637" lvl="1" indent="0" algn="just">
              <a:buNone/>
            </a:pPr>
            <a:r>
              <a:rPr lang="pt-BR" b="1" dirty="0"/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1239655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Processo de Definição de Requisitos</a:t>
            </a:r>
            <a:b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pt-BR" sz="3100" dirty="0">
                <a:solidFill>
                  <a:srgbClr val="00009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Atividades principais</a:t>
            </a:r>
            <a:endParaRPr lang="pt-BR" dirty="0">
              <a:solidFill>
                <a:srgbClr val="00009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3796" name="Espaço Reservado para Rodapé 4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pt-BR" sz="1200">
                <a:solidFill>
                  <a:srgbClr val="292934"/>
                </a:solidFill>
                <a:latin typeface="+mj-lt"/>
              </a:rPr>
              <a:t>IEEE 830</a:t>
            </a:r>
          </a:p>
        </p:txBody>
      </p:sp>
      <p:sp>
        <p:nvSpPr>
          <p:cNvPr id="33797" name="Espaço Reservado para Número de Slide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F513646B-C776-4F87-BA19-07B6D8507CC0}" type="slidenum">
              <a:rPr lang="pt-BR" sz="1200">
                <a:solidFill>
                  <a:srgbClr val="292934"/>
                </a:solidFill>
                <a:latin typeface="+mj-lt"/>
              </a:rPr>
              <a:pPr eaLnBrk="1" hangingPunct="1"/>
              <a:t>2</a:t>
            </a:fld>
            <a:endParaRPr lang="pt-BR" sz="1200" dirty="0">
              <a:solidFill>
                <a:srgbClr val="292934"/>
              </a:solidFill>
              <a:latin typeface="+mj-lt"/>
            </a:endParaRPr>
          </a:p>
        </p:txBody>
      </p:sp>
      <p:grpSp>
        <p:nvGrpSpPr>
          <p:cNvPr id="33799" name="Group 3"/>
          <p:cNvGrpSpPr>
            <a:grpSpLocks/>
          </p:cNvGrpSpPr>
          <p:nvPr/>
        </p:nvGrpSpPr>
        <p:grpSpPr bwMode="auto">
          <a:xfrm>
            <a:off x="2403476" y="1681164"/>
            <a:ext cx="7310285" cy="4860925"/>
            <a:chOff x="494" y="830"/>
            <a:chExt cx="4661" cy="3198"/>
          </a:xfrm>
        </p:grpSpPr>
        <p:sp>
          <p:nvSpPr>
            <p:cNvPr id="75" name="Line 4"/>
            <p:cNvSpPr>
              <a:spLocks noChangeShapeType="1"/>
            </p:cNvSpPr>
            <p:nvPr/>
          </p:nvSpPr>
          <p:spPr bwMode="auto">
            <a:xfrm>
              <a:off x="1525" y="2601"/>
              <a:ext cx="326" cy="1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pt-BR">
                <a:latin typeface="+mn-lt"/>
              </a:endParaRPr>
            </a:p>
          </p:txBody>
        </p:sp>
        <p:sp>
          <p:nvSpPr>
            <p:cNvPr id="76" name="Line 5"/>
            <p:cNvSpPr>
              <a:spLocks noChangeShapeType="1"/>
            </p:cNvSpPr>
            <p:nvPr/>
          </p:nvSpPr>
          <p:spPr bwMode="auto">
            <a:xfrm flipH="1">
              <a:off x="1800" y="2580"/>
              <a:ext cx="82" cy="79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pt-BR">
                <a:latin typeface="+mn-lt"/>
              </a:endParaRPr>
            </a:p>
          </p:txBody>
        </p:sp>
        <p:sp>
          <p:nvSpPr>
            <p:cNvPr id="77" name="Line 6"/>
            <p:cNvSpPr>
              <a:spLocks noChangeShapeType="1"/>
            </p:cNvSpPr>
            <p:nvPr/>
          </p:nvSpPr>
          <p:spPr bwMode="auto">
            <a:xfrm flipH="1" flipV="1">
              <a:off x="1790" y="2539"/>
              <a:ext cx="82" cy="85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pt-BR">
                <a:latin typeface="+mn-lt"/>
              </a:endParaRPr>
            </a:p>
          </p:txBody>
        </p:sp>
        <p:grpSp>
          <p:nvGrpSpPr>
            <p:cNvPr id="33803" name="Group 7"/>
            <p:cNvGrpSpPr>
              <a:grpSpLocks/>
            </p:cNvGrpSpPr>
            <p:nvPr/>
          </p:nvGrpSpPr>
          <p:grpSpPr bwMode="auto">
            <a:xfrm>
              <a:off x="1173" y="961"/>
              <a:ext cx="76" cy="745"/>
              <a:chOff x="1173" y="961"/>
              <a:chExt cx="76" cy="745"/>
            </a:xfrm>
          </p:grpSpPr>
          <p:sp>
            <p:nvSpPr>
              <p:cNvPr id="130" name="Line 8"/>
              <p:cNvSpPr>
                <a:spLocks noChangeShapeType="1"/>
              </p:cNvSpPr>
              <p:nvPr/>
            </p:nvSpPr>
            <p:spPr bwMode="auto">
              <a:xfrm>
                <a:off x="1213" y="961"/>
                <a:ext cx="1" cy="748"/>
              </a:xfrm>
              <a:prstGeom prst="line">
                <a:avLst/>
              </a:prstGeom>
              <a:noFill/>
              <a:ln w="222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pt-BR">
                  <a:latin typeface="+mn-lt"/>
                </a:endParaRPr>
              </a:p>
            </p:txBody>
          </p:sp>
          <p:sp>
            <p:nvSpPr>
              <p:cNvPr id="131" name="Line 9"/>
              <p:cNvSpPr>
                <a:spLocks noChangeShapeType="1"/>
              </p:cNvSpPr>
              <p:nvPr/>
            </p:nvSpPr>
            <p:spPr bwMode="auto">
              <a:xfrm flipV="1">
                <a:off x="1218" y="1634"/>
                <a:ext cx="31" cy="72"/>
              </a:xfrm>
              <a:prstGeom prst="line">
                <a:avLst/>
              </a:prstGeom>
              <a:noFill/>
              <a:ln w="222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pt-BR">
                  <a:latin typeface="+mn-lt"/>
                </a:endParaRPr>
              </a:p>
            </p:txBody>
          </p:sp>
          <p:sp>
            <p:nvSpPr>
              <p:cNvPr id="132" name="Line 10"/>
              <p:cNvSpPr>
                <a:spLocks noChangeShapeType="1"/>
              </p:cNvSpPr>
              <p:nvPr/>
            </p:nvSpPr>
            <p:spPr bwMode="auto">
              <a:xfrm flipH="1" flipV="1">
                <a:off x="1173" y="1646"/>
                <a:ext cx="45" cy="63"/>
              </a:xfrm>
              <a:prstGeom prst="line">
                <a:avLst/>
              </a:prstGeom>
              <a:noFill/>
              <a:ln w="222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pt-BR">
                  <a:latin typeface="+mn-lt"/>
                </a:endParaRPr>
              </a:p>
            </p:txBody>
          </p:sp>
        </p:grpSp>
        <p:sp>
          <p:nvSpPr>
            <p:cNvPr id="79" name="Rectangle 11"/>
            <p:cNvSpPr>
              <a:spLocks noChangeArrowheads="1"/>
            </p:cNvSpPr>
            <p:nvPr/>
          </p:nvSpPr>
          <p:spPr bwMode="auto">
            <a:xfrm>
              <a:off x="524" y="1764"/>
              <a:ext cx="1419" cy="336"/>
            </a:xfrm>
            <a:prstGeom prst="rect">
              <a:avLst/>
            </a:prstGeom>
            <a:solidFill>
              <a:srgbClr val="000000"/>
            </a:solidFill>
            <a:ln w="222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pt-BR">
                <a:latin typeface="+mn-lt"/>
              </a:endParaRPr>
            </a:p>
          </p:txBody>
        </p:sp>
        <p:sp>
          <p:nvSpPr>
            <p:cNvPr id="80" name="Rectangle 12"/>
            <p:cNvSpPr>
              <a:spLocks noChangeArrowheads="1"/>
            </p:cNvSpPr>
            <p:nvPr/>
          </p:nvSpPr>
          <p:spPr bwMode="auto">
            <a:xfrm>
              <a:off x="494" y="1713"/>
              <a:ext cx="1418" cy="336"/>
            </a:xfrm>
            <a:prstGeom prst="rect">
              <a:avLst/>
            </a:prstGeom>
            <a:solidFill>
              <a:srgbClr val="FF9933"/>
            </a:solidFill>
            <a:ln w="222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pt-BR" sz="2400" b="1">
                <a:latin typeface="+mn-lt"/>
              </a:endParaRPr>
            </a:p>
          </p:txBody>
        </p:sp>
        <p:sp>
          <p:nvSpPr>
            <p:cNvPr id="81" name="Rectangle 13"/>
            <p:cNvSpPr>
              <a:spLocks noChangeArrowheads="1"/>
            </p:cNvSpPr>
            <p:nvPr/>
          </p:nvSpPr>
          <p:spPr bwMode="auto">
            <a:xfrm>
              <a:off x="841" y="1791"/>
              <a:ext cx="743" cy="20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pPr defTabSz="762000" eaLnBrk="0" hangingPunct="0">
                <a:defRPr/>
              </a:pPr>
              <a:r>
                <a:rPr lang="pt-BR" b="1" dirty="0">
                  <a:effectLst>
                    <a:outerShdw blurRad="50800" dist="38100" dir="2700000" algn="tl" rotWithShape="0">
                      <a:srgbClr val="000000">
                        <a:alpha val="43000"/>
                      </a:srgbClr>
                    </a:outerShdw>
                  </a:effectLst>
                  <a:latin typeface="+mn-lt"/>
                </a:rPr>
                <a:t>ELICITAR</a:t>
              </a:r>
              <a:endParaRPr lang="pt-BR" sz="2400" dirty="0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endParaRPr>
            </a:p>
          </p:txBody>
        </p:sp>
        <p:grpSp>
          <p:nvGrpSpPr>
            <p:cNvPr id="33807" name="Group 14"/>
            <p:cNvGrpSpPr>
              <a:grpSpLocks/>
            </p:cNvGrpSpPr>
            <p:nvPr/>
          </p:nvGrpSpPr>
          <p:grpSpPr bwMode="auto">
            <a:xfrm>
              <a:off x="1872" y="2427"/>
              <a:ext cx="1449" cy="388"/>
              <a:chOff x="1872" y="2427"/>
              <a:chExt cx="1449" cy="388"/>
            </a:xfrm>
          </p:grpSpPr>
          <p:sp>
            <p:nvSpPr>
              <p:cNvPr id="127" name="Rectangle 15"/>
              <p:cNvSpPr>
                <a:spLocks noChangeArrowheads="1"/>
              </p:cNvSpPr>
              <p:nvPr/>
            </p:nvSpPr>
            <p:spPr bwMode="auto">
              <a:xfrm>
                <a:off x="1903" y="2478"/>
                <a:ext cx="1418" cy="337"/>
              </a:xfrm>
              <a:prstGeom prst="rect">
                <a:avLst/>
              </a:prstGeom>
              <a:solidFill>
                <a:srgbClr val="000000"/>
              </a:solidFill>
              <a:ln w="222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pt-BR">
                  <a:latin typeface="+mn-lt"/>
                </a:endParaRPr>
              </a:p>
            </p:txBody>
          </p:sp>
          <p:sp>
            <p:nvSpPr>
              <p:cNvPr id="128" name="Rectangle 16"/>
              <p:cNvSpPr>
                <a:spLocks noChangeArrowheads="1"/>
              </p:cNvSpPr>
              <p:nvPr/>
            </p:nvSpPr>
            <p:spPr bwMode="auto">
              <a:xfrm>
                <a:off x="1872" y="2427"/>
                <a:ext cx="1419" cy="337"/>
              </a:xfrm>
              <a:prstGeom prst="rect">
                <a:avLst/>
              </a:prstGeom>
              <a:solidFill>
                <a:srgbClr val="FF9933"/>
              </a:solidFill>
              <a:ln w="222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pt-BR">
                  <a:latin typeface="+mn-lt"/>
                </a:endParaRPr>
              </a:p>
            </p:txBody>
          </p:sp>
          <p:sp>
            <p:nvSpPr>
              <p:cNvPr id="129" name="Rectangle 17"/>
              <p:cNvSpPr>
                <a:spLocks noChangeArrowheads="1"/>
              </p:cNvSpPr>
              <p:nvPr/>
            </p:nvSpPr>
            <p:spPr bwMode="auto">
              <a:xfrm>
                <a:off x="2219" y="2506"/>
                <a:ext cx="821" cy="20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9pPr>
              </a:lstStyle>
              <a:p>
                <a:pPr defTabSz="762000" eaLnBrk="0" hangingPunct="0">
                  <a:defRPr/>
                </a:pPr>
                <a:r>
                  <a:rPr lang="pt-BR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000000">
                          <a:alpha val="43000"/>
                        </a:srgbClr>
                      </a:outerShdw>
                    </a:effectLst>
                    <a:latin typeface="+mn-lt"/>
                  </a:rPr>
                  <a:t>ANALISAR</a:t>
                </a:r>
                <a:endParaRPr lang="pt-BR" sz="2400">
                  <a:effectLst>
                    <a:outerShdw blurRad="50800" dist="38100" dir="2700000" algn="tl" rotWithShape="0">
                      <a:srgbClr val="000000">
                        <a:alpha val="43000"/>
                      </a:srgbClr>
                    </a:outerShdw>
                  </a:effectLst>
                  <a:latin typeface="+mn-lt"/>
                </a:endParaRPr>
              </a:p>
            </p:txBody>
          </p:sp>
        </p:grpSp>
        <p:grpSp>
          <p:nvGrpSpPr>
            <p:cNvPr id="33808" name="Group 18"/>
            <p:cNvGrpSpPr>
              <a:grpSpLocks/>
            </p:cNvGrpSpPr>
            <p:nvPr/>
          </p:nvGrpSpPr>
          <p:grpSpPr bwMode="auto">
            <a:xfrm>
              <a:off x="2648" y="3367"/>
              <a:ext cx="1449" cy="387"/>
              <a:chOff x="2648" y="3367"/>
              <a:chExt cx="1449" cy="387"/>
            </a:xfrm>
          </p:grpSpPr>
          <p:sp>
            <p:nvSpPr>
              <p:cNvPr id="124" name="Rectangle 19"/>
              <p:cNvSpPr>
                <a:spLocks noChangeArrowheads="1"/>
              </p:cNvSpPr>
              <p:nvPr/>
            </p:nvSpPr>
            <p:spPr bwMode="auto">
              <a:xfrm>
                <a:off x="2679" y="3418"/>
                <a:ext cx="1418" cy="336"/>
              </a:xfrm>
              <a:prstGeom prst="rect">
                <a:avLst/>
              </a:prstGeom>
              <a:solidFill>
                <a:srgbClr val="000000"/>
              </a:solidFill>
              <a:ln w="222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pt-BR">
                  <a:latin typeface="+mn-lt"/>
                </a:endParaRPr>
              </a:p>
            </p:txBody>
          </p:sp>
          <p:sp>
            <p:nvSpPr>
              <p:cNvPr id="125" name="Rectangle 20"/>
              <p:cNvSpPr>
                <a:spLocks noChangeArrowheads="1"/>
              </p:cNvSpPr>
              <p:nvPr/>
            </p:nvSpPr>
            <p:spPr bwMode="auto">
              <a:xfrm>
                <a:off x="2648" y="3367"/>
                <a:ext cx="1419" cy="336"/>
              </a:xfrm>
              <a:prstGeom prst="rect">
                <a:avLst/>
              </a:prstGeom>
              <a:solidFill>
                <a:srgbClr val="FF9933"/>
              </a:solidFill>
              <a:ln w="222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pt-BR">
                  <a:latin typeface="+mn-lt"/>
                </a:endParaRPr>
              </a:p>
            </p:txBody>
          </p:sp>
          <p:sp>
            <p:nvSpPr>
              <p:cNvPr id="126" name="Rectangle 21"/>
              <p:cNvSpPr>
                <a:spLocks noChangeArrowheads="1"/>
              </p:cNvSpPr>
              <p:nvPr/>
            </p:nvSpPr>
            <p:spPr bwMode="auto">
              <a:xfrm>
                <a:off x="2947" y="3445"/>
                <a:ext cx="804" cy="20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9pPr>
              </a:lstStyle>
              <a:p>
                <a:pPr defTabSz="762000" eaLnBrk="0" hangingPunct="0">
                  <a:defRPr/>
                </a:pPr>
                <a:r>
                  <a:rPr lang="pt-BR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000000">
                          <a:alpha val="43000"/>
                        </a:srgbClr>
                      </a:outerShdw>
                    </a:effectLst>
                    <a:latin typeface="+mn-lt"/>
                  </a:rPr>
                  <a:t>MODELAR</a:t>
                </a:r>
                <a:endParaRPr lang="pt-BR" sz="2400" dirty="0">
                  <a:effectLst>
                    <a:outerShdw blurRad="50800" dist="38100" dir="2700000" algn="tl" rotWithShape="0">
                      <a:srgbClr val="000000">
                        <a:alpha val="43000"/>
                      </a:srgbClr>
                    </a:outerShdw>
                  </a:effectLst>
                  <a:latin typeface="+mn-lt"/>
                </a:endParaRPr>
              </a:p>
            </p:txBody>
          </p:sp>
        </p:grpSp>
        <p:grpSp>
          <p:nvGrpSpPr>
            <p:cNvPr id="33809" name="Group 22"/>
            <p:cNvGrpSpPr>
              <a:grpSpLocks/>
            </p:cNvGrpSpPr>
            <p:nvPr/>
          </p:nvGrpSpPr>
          <p:grpSpPr bwMode="auto">
            <a:xfrm>
              <a:off x="902" y="830"/>
              <a:ext cx="665" cy="284"/>
              <a:chOff x="902" y="830"/>
              <a:chExt cx="665" cy="284"/>
            </a:xfrm>
          </p:grpSpPr>
          <p:sp>
            <p:nvSpPr>
              <p:cNvPr id="121" name="Oval 23"/>
              <p:cNvSpPr>
                <a:spLocks noChangeArrowheads="1"/>
              </p:cNvSpPr>
              <p:nvPr/>
            </p:nvSpPr>
            <p:spPr bwMode="auto">
              <a:xfrm>
                <a:off x="921" y="866"/>
                <a:ext cx="646" cy="251"/>
              </a:xfrm>
              <a:prstGeom prst="ellipse">
                <a:avLst/>
              </a:prstGeom>
              <a:solidFill>
                <a:srgbClr val="000000"/>
              </a:solidFill>
              <a:ln w="222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pt-BR">
                  <a:latin typeface="+mn-lt"/>
                </a:endParaRPr>
              </a:p>
            </p:txBody>
          </p:sp>
          <p:sp>
            <p:nvSpPr>
              <p:cNvPr id="122" name="Oval 24"/>
              <p:cNvSpPr>
                <a:spLocks noChangeArrowheads="1"/>
              </p:cNvSpPr>
              <p:nvPr/>
            </p:nvSpPr>
            <p:spPr bwMode="auto">
              <a:xfrm>
                <a:off x="902" y="830"/>
                <a:ext cx="645" cy="249"/>
              </a:xfrm>
              <a:prstGeom prst="ellipse">
                <a:avLst/>
              </a:prstGeom>
              <a:solidFill>
                <a:schemeClr val="bg1"/>
              </a:solidFill>
              <a:ln w="222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pt-BR">
                  <a:latin typeface="+mn-lt"/>
                </a:endParaRPr>
              </a:p>
            </p:txBody>
          </p:sp>
          <p:sp>
            <p:nvSpPr>
              <p:cNvPr id="123" name="Rectangle 25"/>
              <p:cNvSpPr>
                <a:spLocks noChangeArrowheads="1"/>
              </p:cNvSpPr>
              <p:nvPr/>
            </p:nvSpPr>
            <p:spPr bwMode="auto">
              <a:xfrm>
                <a:off x="1067" y="874"/>
                <a:ext cx="294" cy="1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9pPr>
              </a:lstStyle>
              <a:p>
                <a:pPr defTabSz="762000" eaLnBrk="0" hangingPunct="0">
                  <a:defRPr/>
                </a:pPr>
                <a:r>
                  <a:rPr lang="pt-BR" sz="1700" dirty="0" err="1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000000">
                          <a:alpha val="43000"/>
                        </a:srgbClr>
                      </a:outerShdw>
                    </a:effectLst>
                    <a:latin typeface="+mn-lt"/>
                  </a:rPr>
                  <a:t>UdeI</a:t>
                </a:r>
                <a:endParaRPr lang="pt-BR" sz="2400" dirty="0">
                  <a:effectLst>
                    <a:outerShdw blurRad="50800" dist="38100" dir="2700000" algn="tl" rotWithShape="0">
                      <a:srgbClr val="000000">
                        <a:alpha val="43000"/>
                      </a:srgbClr>
                    </a:outerShdw>
                  </a:effectLst>
                  <a:latin typeface="+mn-lt"/>
                </a:endParaRPr>
              </a:p>
            </p:txBody>
          </p:sp>
        </p:grpSp>
        <p:grpSp>
          <p:nvGrpSpPr>
            <p:cNvPr id="33810" name="Group 26"/>
            <p:cNvGrpSpPr>
              <a:grpSpLocks/>
            </p:cNvGrpSpPr>
            <p:nvPr/>
          </p:nvGrpSpPr>
          <p:grpSpPr bwMode="auto">
            <a:xfrm>
              <a:off x="2454" y="1886"/>
              <a:ext cx="76" cy="534"/>
              <a:chOff x="2454" y="1886"/>
              <a:chExt cx="76" cy="534"/>
            </a:xfrm>
          </p:grpSpPr>
          <p:sp>
            <p:nvSpPr>
              <p:cNvPr id="118" name="Line 27"/>
              <p:cNvSpPr>
                <a:spLocks noChangeShapeType="1"/>
              </p:cNvSpPr>
              <p:nvPr/>
            </p:nvSpPr>
            <p:spPr bwMode="auto">
              <a:xfrm>
                <a:off x="2492" y="1886"/>
                <a:ext cx="1" cy="534"/>
              </a:xfrm>
              <a:prstGeom prst="line">
                <a:avLst/>
              </a:prstGeom>
              <a:noFill/>
              <a:ln w="222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pt-BR">
                  <a:latin typeface="+mn-lt"/>
                </a:endParaRPr>
              </a:p>
            </p:txBody>
          </p:sp>
          <p:sp>
            <p:nvSpPr>
              <p:cNvPr id="119" name="Line 28"/>
              <p:cNvSpPr>
                <a:spLocks noChangeShapeType="1"/>
              </p:cNvSpPr>
              <p:nvPr/>
            </p:nvSpPr>
            <p:spPr bwMode="auto">
              <a:xfrm flipV="1">
                <a:off x="2497" y="2349"/>
                <a:ext cx="30" cy="71"/>
              </a:xfrm>
              <a:prstGeom prst="line">
                <a:avLst/>
              </a:prstGeom>
              <a:noFill/>
              <a:ln w="222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pt-BR">
                  <a:latin typeface="+mn-lt"/>
                </a:endParaRPr>
              </a:p>
            </p:txBody>
          </p:sp>
          <p:sp>
            <p:nvSpPr>
              <p:cNvPr id="120" name="Line 29"/>
              <p:cNvSpPr>
                <a:spLocks noChangeShapeType="1"/>
              </p:cNvSpPr>
              <p:nvPr/>
            </p:nvSpPr>
            <p:spPr bwMode="auto">
              <a:xfrm flipH="1" flipV="1">
                <a:off x="2454" y="2359"/>
                <a:ext cx="46" cy="61"/>
              </a:xfrm>
              <a:prstGeom prst="line">
                <a:avLst/>
              </a:prstGeom>
              <a:noFill/>
              <a:ln w="222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pt-BR">
                  <a:latin typeface="+mn-lt"/>
                </a:endParaRPr>
              </a:p>
            </p:txBody>
          </p:sp>
        </p:grpSp>
        <p:sp>
          <p:nvSpPr>
            <p:cNvPr id="86" name="Line 30"/>
            <p:cNvSpPr>
              <a:spLocks noChangeShapeType="1"/>
            </p:cNvSpPr>
            <p:nvPr/>
          </p:nvSpPr>
          <p:spPr bwMode="auto">
            <a:xfrm>
              <a:off x="631" y="3227"/>
              <a:ext cx="2466" cy="2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pt-BR">
                <a:latin typeface="+mn-lt"/>
              </a:endParaRPr>
            </a:p>
          </p:txBody>
        </p:sp>
        <p:sp>
          <p:nvSpPr>
            <p:cNvPr id="87" name="Line 31"/>
            <p:cNvSpPr>
              <a:spLocks noChangeShapeType="1"/>
            </p:cNvSpPr>
            <p:nvPr/>
          </p:nvSpPr>
          <p:spPr bwMode="auto">
            <a:xfrm flipV="1">
              <a:off x="626" y="2114"/>
              <a:ext cx="1" cy="1103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pt-BR">
                <a:latin typeface="+mn-lt"/>
              </a:endParaRPr>
            </a:p>
          </p:txBody>
        </p:sp>
        <p:sp>
          <p:nvSpPr>
            <p:cNvPr id="88" name="Line 32"/>
            <p:cNvSpPr>
              <a:spLocks noChangeShapeType="1"/>
            </p:cNvSpPr>
            <p:nvPr/>
          </p:nvSpPr>
          <p:spPr bwMode="auto">
            <a:xfrm flipH="1">
              <a:off x="606" y="2109"/>
              <a:ext cx="17" cy="49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pt-BR">
                <a:latin typeface="+mn-lt"/>
              </a:endParaRPr>
            </a:p>
          </p:txBody>
        </p:sp>
        <p:sp>
          <p:nvSpPr>
            <p:cNvPr id="89" name="Line 33"/>
            <p:cNvSpPr>
              <a:spLocks noChangeShapeType="1"/>
            </p:cNvSpPr>
            <p:nvPr/>
          </p:nvSpPr>
          <p:spPr bwMode="auto">
            <a:xfrm>
              <a:off x="631" y="2114"/>
              <a:ext cx="16" cy="46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pt-BR">
                <a:latin typeface="+mn-lt"/>
              </a:endParaRPr>
            </a:p>
          </p:txBody>
        </p:sp>
        <p:sp>
          <p:nvSpPr>
            <p:cNvPr id="90" name="Line 34"/>
            <p:cNvSpPr>
              <a:spLocks noChangeShapeType="1"/>
            </p:cNvSpPr>
            <p:nvPr/>
          </p:nvSpPr>
          <p:spPr bwMode="auto">
            <a:xfrm>
              <a:off x="1943" y="1881"/>
              <a:ext cx="1573" cy="5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pt-BR">
                <a:latin typeface="+mn-lt"/>
              </a:endParaRPr>
            </a:p>
          </p:txBody>
        </p:sp>
        <p:sp>
          <p:nvSpPr>
            <p:cNvPr id="91" name="Line 35"/>
            <p:cNvSpPr>
              <a:spLocks noChangeShapeType="1"/>
            </p:cNvSpPr>
            <p:nvPr/>
          </p:nvSpPr>
          <p:spPr bwMode="auto">
            <a:xfrm>
              <a:off x="3516" y="1884"/>
              <a:ext cx="1" cy="1481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pt-BR">
                <a:latin typeface="+mn-lt"/>
              </a:endParaRPr>
            </a:p>
          </p:txBody>
        </p:sp>
        <p:sp>
          <p:nvSpPr>
            <p:cNvPr id="92" name="Line 36"/>
            <p:cNvSpPr>
              <a:spLocks noChangeShapeType="1"/>
            </p:cNvSpPr>
            <p:nvPr/>
          </p:nvSpPr>
          <p:spPr bwMode="auto">
            <a:xfrm flipV="1">
              <a:off x="3521" y="3283"/>
              <a:ext cx="27" cy="71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pt-BR">
                <a:latin typeface="+mn-lt"/>
              </a:endParaRPr>
            </a:p>
          </p:txBody>
        </p:sp>
        <p:sp>
          <p:nvSpPr>
            <p:cNvPr id="93" name="Line 37"/>
            <p:cNvSpPr>
              <a:spLocks noChangeShapeType="1"/>
            </p:cNvSpPr>
            <p:nvPr/>
          </p:nvSpPr>
          <p:spPr bwMode="auto">
            <a:xfrm flipH="1" flipV="1">
              <a:off x="3464" y="3293"/>
              <a:ext cx="49" cy="64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pt-BR">
                <a:latin typeface="+mn-lt"/>
              </a:endParaRPr>
            </a:p>
          </p:txBody>
        </p:sp>
        <p:sp>
          <p:nvSpPr>
            <p:cNvPr id="94" name="Rectangle 38"/>
            <p:cNvSpPr>
              <a:spLocks noChangeArrowheads="1"/>
            </p:cNvSpPr>
            <p:nvPr/>
          </p:nvSpPr>
          <p:spPr bwMode="auto">
            <a:xfrm>
              <a:off x="2005" y="1527"/>
              <a:ext cx="1815" cy="367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pPr defTabSz="762000" eaLnBrk="0" hangingPunct="0">
                <a:defRPr/>
              </a:pPr>
              <a:r>
                <a:rPr lang="pt-BR" sz="1800" b="1" dirty="0">
                  <a:solidFill>
                    <a:srgbClr val="8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</a:rPr>
                <a:t>Documento de Requisitos</a:t>
              </a:r>
            </a:p>
            <a:p>
              <a:pPr algn="ctr" defTabSz="762000" eaLnBrk="0" hangingPunct="0">
                <a:defRPr/>
              </a:pPr>
              <a:r>
                <a:rPr lang="pt-BR" sz="1800" b="1" dirty="0">
                  <a:solidFill>
                    <a:srgbClr val="8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</a:rPr>
                <a:t>do Sistema</a:t>
              </a:r>
              <a:endParaRPr lang="pt-BR" b="1" dirty="0"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endParaRPr>
            </a:p>
          </p:txBody>
        </p:sp>
        <p:grpSp>
          <p:nvGrpSpPr>
            <p:cNvPr id="33820" name="Group 40"/>
            <p:cNvGrpSpPr>
              <a:grpSpLocks/>
            </p:cNvGrpSpPr>
            <p:nvPr/>
          </p:nvGrpSpPr>
          <p:grpSpPr bwMode="auto">
            <a:xfrm>
              <a:off x="3046" y="2815"/>
              <a:ext cx="76" cy="534"/>
              <a:chOff x="3046" y="2815"/>
              <a:chExt cx="76" cy="534"/>
            </a:xfrm>
          </p:grpSpPr>
          <p:sp>
            <p:nvSpPr>
              <p:cNvPr id="115" name="Line 41"/>
              <p:cNvSpPr>
                <a:spLocks noChangeShapeType="1"/>
              </p:cNvSpPr>
              <p:nvPr/>
            </p:nvSpPr>
            <p:spPr bwMode="auto">
              <a:xfrm>
                <a:off x="3084" y="2815"/>
                <a:ext cx="1" cy="534"/>
              </a:xfrm>
              <a:prstGeom prst="line">
                <a:avLst/>
              </a:prstGeom>
              <a:noFill/>
              <a:ln w="222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pt-BR">
                  <a:latin typeface="+mn-lt"/>
                </a:endParaRPr>
              </a:p>
            </p:txBody>
          </p:sp>
          <p:sp>
            <p:nvSpPr>
              <p:cNvPr id="116" name="Line 42"/>
              <p:cNvSpPr>
                <a:spLocks noChangeShapeType="1"/>
              </p:cNvSpPr>
              <p:nvPr/>
            </p:nvSpPr>
            <p:spPr bwMode="auto">
              <a:xfrm flipV="1">
                <a:off x="3089" y="3278"/>
                <a:ext cx="30" cy="71"/>
              </a:xfrm>
              <a:prstGeom prst="line">
                <a:avLst/>
              </a:prstGeom>
              <a:noFill/>
              <a:ln w="222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pt-BR">
                  <a:latin typeface="+mn-lt"/>
                </a:endParaRPr>
              </a:p>
            </p:txBody>
          </p:sp>
          <p:sp>
            <p:nvSpPr>
              <p:cNvPr id="117" name="Line 43"/>
              <p:cNvSpPr>
                <a:spLocks noChangeShapeType="1"/>
              </p:cNvSpPr>
              <p:nvPr/>
            </p:nvSpPr>
            <p:spPr bwMode="auto">
              <a:xfrm flipH="1" flipV="1">
                <a:off x="3046" y="3291"/>
                <a:ext cx="46" cy="61"/>
              </a:xfrm>
              <a:prstGeom prst="line">
                <a:avLst/>
              </a:prstGeom>
              <a:noFill/>
              <a:ln w="222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pt-BR">
                  <a:latin typeface="+mn-lt"/>
                </a:endParaRPr>
              </a:p>
            </p:txBody>
          </p:sp>
        </p:grpSp>
        <p:sp>
          <p:nvSpPr>
            <p:cNvPr id="96" name="Rectangle 44"/>
            <p:cNvSpPr>
              <a:spLocks noChangeArrowheads="1"/>
            </p:cNvSpPr>
            <p:nvPr/>
          </p:nvSpPr>
          <p:spPr bwMode="auto">
            <a:xfrm>
              <a:off x="2368" y="2852"/>
              <a:ext cx="679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pPr algn="r" defTabSz="762000" eaLnBrk="0" hangingPunct="0">
                <a:defRPr/>
              </a:pPr>
              <a:r>
                <a:rPr lang="pt-BR" sz="1800" dirty="0">
                  <a:solidFill>
                    <a:srgbClr val="000000"/>
                  </a:solidFill>
                  <a:effectLst>
                    <a:outerShdw blurRad="50800" dist="38100" dir="2700000" algn="tl" rotWithShape="0">
                      <a:srgbClr val="000000">
                        <a:alpha val="43000"/>
                      </a:srgbClr>
                    </a:outerShdw>
                  </a:effectLst>
                  <a:latin typeface="+mn-lt"/>
                </a:rPr>
                <a:t>Decisões</a:t>
              </a:r>
            </a:p>
            <a:p>
              <a:pPr algn="r" defTabSz="762000" eaLnBrk="0" hangingPunct="0">
                <a:defRPr/>
              </a:pPr>
              <a:r>
                <a:rPr lang="pt-BR" sz="1800" dirty="0">
                  <a:solidFill>
                    <a:srgbClr val="000000"/>
                  </a:solidFill>
                  <a:effectLst>
                    <a:outerShdw blurRad="50800" dist="38100" dir="2700000" algn="tl" rotWithShape="0">
                      <a:srgbClr val="000000">
                        <a:alpha val="43000"/>
                      </a:srgbClr>
                    </a:outerShdw>
                  </a:effectLst>
                  <a:latin typeface="+mn-lt"/>
                </a:rPr>
                <a:t>da Análise</a:t>
              </a:r>
              <a:endParaRPr lang="pt-BR" sz="1800" dirty="0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endParaRPr>
            </a:p>
          </p:txBody>
        </p:sp>
        <p:grpSp>
          <p:nvGrpSpPr>
            <p:cNvPr id="33822" name="Group 46"/>
            <p:cNvGrpSpPr>
              <a:grpSpLocks/>
            </p:cNvGrpSpPr>
            <p:nvPr/>
          </p:nvGrpSpPr>
          <p:grpSpPr bwMode="auto">
            <a:xfrm>
              <a:off x="3812" y="2836"/>
              <a:ext cx="76" cy="534"/>
              <a:chOff x="3812" y="2836"/>
              <a:chExt cx="76" cy="534"/>
            </a:xfrm>
          </p:grpSpPr>
          <p:sp>
            <p:nvSpPr>
              <p:cNvPr id="112" name="Line 47"/>
              <p:cNvSpPr>
                <a:spLocks noChangeShapeType="1"/>
              </p:cNvSpPr>
              <p:nvPr/>
            </p:nvSpPr>
            <p:spPr bwMode="auto">
              <a:xfrm>
                <a:off x="3850" y="2836"/>
                <a:ext cx="0" cy="534"/>
              </a:xfrm>
              <a:prstGeom prst="line">
                <a:avLst/>
              </a:prstGeom>
              <a:noFill/>
              <a:ln w="222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pt-BR">
                  <a:latin typeface="+mn-lt"/>
                </a:endParaRPr>
              </a:p>
            </p:txBody>
          </p:sp>
          <p:sp>
            <p:nvSpPr>
              <p:cNvPr id="113" name="Line 48"/>
              <p:cNvSpPr>
                <a:spLocks noChangeShapeType="1"/>
              </p:cNvSpPr>
              <p:nvPr/>
            </p:nvSpPr>
            <p:spPr bwMode="auto">
              <a:xfrm flipV="1">
                <a:off x="3855" y="3298"/>
                <a:ext cx="30" cy="72"/>
              </a:xfrm>
              <a:prstGeom prst="line">
                <a:avLst/>
              </a:prstGeom>
              <a:noFill/>
              <a:ln w="222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pt-BR">
                  <a:latin typeface="+mn-lt"/>
                </a:endParaRPr>
              </a:p>
            </p:txBody>
          </p:sp>
          <p:sp>
            <p:nvSpPr>
              <p:cNvPr id="114" name="Line 49"/>
              <p:cNvSpPr>
                <a:spLocks noChangeShapeType="1"/>
              </p:cNvSpPr>
              <p:nvPr/>
            </p:nvSpPr>
            <p:spPr bwMode="auto">
              <a:xfrm flipH="1" flipV="1">
                <a:off x="3812" y="3308"/>
                <a:ext cx="46" cy="62"/>
              </a:xfrm>
              <a:prstGeom prst="line">
                <a:avLst/>
              </a:prstGeom>
              <a:noFill/>
              <a:ln w="222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pt-BR">
                  <a:latin typeface="+mn-lt"/>
                </a:endParaRPr>
              </a:p>
            </p:txBody>
          </p:sp>
        </p:grpSp>
        <p:sp>
          <p:nvSpPr>
            <p:cNvPr id="98" name="Rectangle 50"/>
            <p:cNvSpPr>
              <a:spLocks noChangeArrowheads="1"/>
            </p:cNvSpPr>
            <p:nvPr/>
          </p:nvSpPr>
          <p:spPr bwMode="auto">
            <a:xfrm>
              <a:off x="3924" y="2659"/>
              <a:ext cx="834" cy="5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pPr defTabSz="762000" eaLnBrk="0" hangingPunct="0">
                <a:defRPr/>
              </a:pPr>
              <a:r>
                <a:rPr lang="pt-BR" sz="1800" dirty="0">
                  <a:solidFill>
                    <a:srgbClr val="000000"/>
                  </a:solidFill>
                  <a:effectLst>
                    <a:outerShdw blurRad="50800" dist="38100" dir="2700000" algn="tl" rotWithShape="0">
                      <a:srgbClr val="000000">
                        <a:alpha val="43000"/>
                      </a:srgbClr>
                    </a:outerShdw>
                  </a:effectLst>
                  <a:latin typeface="+mn-lt"/>
                </a:rPr>
                <a:t>Métodos,</a:t>
              </a:r>
            </a:p>
            <a:p>
              <a:pPr defTabSz="762000" eaLnBrk="0" hangingPunct="0">
                <a:defRPr/>
              </a:pPr>
              <a:r>
                <a:rPr lang="pt-BR" sz="1800" dirty="0">
                  <a:solidFill>
                    <a:srgbClr val="000000"/>
                  </a:solidFill>
                  <a:effectLst>
                    <a:outerShdw blurRad="50800" dist="38100" dir="2700000" algn="tl" rotWithShape="0">
                      <a:srgbClr val="000000">
                        <a:alpha val="43000"/>
                      </a:srgbClr>
                    </a:outerShdw>
                  </a:effectLst>
                  <a:latin typeface="+mn-lt"/>
                </a:rPr>
                <a:t>Técnicas e</a:t>
              </a:r>
            </a:p>
            <a:p>
              <a:pPr defTabSz="762000" eaLnBrk="0" hangingPunct="0">
                <a:defRPr/>
              </a:pPr>
              <a:r>
                <a:rPr lang="pt-BR" sz="1800" dirty="0">
                  <a:solidFill>
                    <a:srgbClr val="000000"/>
                  </a:solidFill>
                  <a:effectLst>
                    <a:outerShdw blurRad="50800" dist="38100" dir="2700000" algn="tl" rotWithShape="0">
                      <a:srgbClr val="000000">
                        <a:alpha val="43000"/>
                      </a:srgbClr>
                    </a:outerShdw>
                  </a:effectLst>
                  <a:latin typeface="+mn-lt"/>
                </a:rPr>
                <a:t>Ferramentas</a:t>
              </a:r>
              <a:endParaRPr lang="pt-BR" sz="1800" dirty="0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endParaRPr>
            </a:p>
          </p:txBody>
        </p:sp>
        <p:sp>
          <p:nvSpPr>
            <p:cNvPr id="99" name="Line 53"/>
            <p:cNvSpPr>
              <a:spLocks noChangeShapeType="1"/>
            </p:cNvSpPr>
            <p:nvPr/>
          </p:nvSpPr>
          <p:spPr bwMode="auto">
            <a:xfrm flipV="1">
              <a:off x="2035" y="2844"/>
              <a:ext cx="1" cy="1174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pt-BR">
                <a:latin typeface="+mn-lt"/>
              </a:endParaRPr>
            </a:p>
          </p:txBody>
        </p:sp>
        <p:sp>
          <p:nvSpPr>
            <p:cNvPr id="100" name="Line 54"/>
            <p:cNvSpPr>
              <a:spLocks noChangeShapeType="1"/>
            </p:cNvSpPr>
            <p:nvPr/>
          </p:nvSpPr>
          <p:spPr bwMode="auto">
            <a:xfrm flipH="1">
              <a:off x="1959" y="2825"/>
              <a:ext cx="81" cy="85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pt-BR">
                <a:latin typeface="+mn-lt"/>
              </a:endParaRPr>
            </a:p>
          </p:txBody>
        </p:sp>
        <p:sp>
          <p:nvSpPr>
            <p:cNvPr id="101" name="Line 55"/>
            <p:cNvSpPr>
              <a:spLocks noChangeShapeType="1"/>
            </p:cNvSpPr>
            <p:nvPr/>
          </p:nvSpPr>
          <p:spPr bwMode="auto">
            <a:xfrm>
              <a:off x="2040" y="2830"/>
              <a:ext cx="82" cy="81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pt-BR">
                <a:latin typeface="+mn-lt"/>
              </a:endParaRPr>
            </a:p>
          </p:txBody>
        </p:sp>
        <p:grpSp>
          <p:nvGrpSpPr>
            <p:cNvPr id="33827" name="Group 56"/>
            <p:cNvGrpSpPr>
              <a:grpSpLocks/>
            </p:cNvGrpSpPr>
            <p:nvPr/>
          </p:nvGrpSpPr>
          <p:grpSpPr bwMode="auto">
            <a:xfrm>
              <a:off x="948" y="2443"/>
              <a:ext cx="665" cy="283"/>
              <a:chOff x="948" y="2443"/>
              <a:chExt cx="665" cy="283"/>
            </a:xfrm>
          </p:grpSpPr>
          <p:sp>
            <p:nvSpPr>
              <p:cNvPr id="109" name="Oval 57"/>
              <p:cNvSpPr>
                <a:spLocks noChangeArrowheads="1"/>
              </p:cNvSpPr>
              <p:nvPr/>
            </p:nvSpPr>
            <p:spPr bwMode="auto">
              <a:xfrm>
                <a:off x="970" y="2478"/>
                <a:ext cx="646" cy="248"/>
              </a:xfrm>
              <a:prstGeom prst="ellipse">
                <a:avLst/>
              </a:prstGeom>
              <a:solidFill>
                <a:srgbClr val="000000"/>
              </a:solidFill>
              <a:ln w="222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pt-BR">
                  <a:latin typeface="+mn-lt"/>
                </a:endParaRPr>
              </a:p>
            </p:txBody>
          </p:sp>
          <p:sp>
            <p:nvSpPr>
              <p:cNvPr id="110" name="Oval 58"/>
              <p:cNvSpPr>
                <a:spLocks noChangeArrowheads="1"/>
              </p:cNvSpPr>
              <p:nvPr/>
            </p:nvSpPr>
            <p:spPr bwMode="auto">
              <a:xfrm>
                <a:off x="948" y="2443"/>
                <a:ext cx="645" cy="248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222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pt-BR">
                  <a:latin typeface="+mn-lt"/>
                </a:endParaRPr>
              </a:p>
            </p:txBody>
          </p:sp>
          <p:sp>
            <p:nvSpPr>
              <p:cNvPr id="111" name="Rectangle 59"/>
              <p:cNvSpPr>
                <a:spLocks noChangeArrowheads="1"/>
              </p:cNvSpPr>
              <p:nvPr/>
            </p:nvSpPr>
            <p:spPr bwMode="auto">
              <a:xfrm>
                <a:off x="1113" y="2484"/>
                <a:ext cx="294" cy="1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9pPr>
              </a:lstStyle>
              <a:p>
                <a:pPr defTabSz="762000" eaLnBrk="0" hangingPunct="0">
                  <a:defRPr/>
                </a:pPr>
                <a:r>
                  <a:rPr lang="pt-BR" sz="1700" dirty="0" err="1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000000">
                          <a:alpha val="43000"/>
                        </a:srgbClr>
                      </a:outerShdw>
                    </a:effectLst>
                    <a:latin typeface="+mn-lt"/>
                  </a:rPr>
                  <a:t>UdeI</a:t>
                </a:r>
                <a:endParaRPr lang="pt-BR" sz="2400" dirty="0">
                  <a:effectLst>
                    <a:outerShdw blurRad="50800" dist="38100" dir="2700000" algn="tl" rotWithShape="0">
                      <a:srgbClr val="000000">
                        <a:alpha val="43000"/>
                      </a:srgbClr>
                    </a:outerShdw>
                  </a:effectLst>
                  <a:latin typeface="+mn-lt"/>
                </a:endParaRPr>
              </a:p>
            </p:txBody>
          </p:sp>
        </p:grpSp>
        <p:sp>
          <p:nvSpPr>
            <p:cNvPr id="103" name="Line 60"/>
            <p:cNvSpPr>
              <a:spLocks noChangeShapeType="1"/>
            </p:cNvSpPr>
            <p:nvPr/>
          </p:nvSpPr>
          <p:spPr bwMode="auto">
            <a:xfrm>
              <a:off x="4072" y="3540"/>
              <a:ext cx="327" cy="1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pt-BR">
                <a:latin typeface="+mn-lt"/>
              </a:endParaRPr>
            </a:p>
          </p:txBody>
        </p:sp>
        <p:sp>
          <p:nvSpPr>
            <p:cNvPr id="104" name="Line 61"/>
            <p:cNvSpPr>
              <a:spLocks noChangeShapeType="1"/>
            </p:cNvSpPr>
            <p:nvPr/>
          </p:nvSpPr>
          <p:spPr bwMode="auto">
            <a:xfrm flipH="1">
              <a:off x="4332" y="3540"/>
              <a:ext cx="82" cy="79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pt-BR">
                <a:latin typeface="+mn-lt"/>
              </a:endParaRPr>
            </a:p>
          </p:txBody>
        </p:sp>
        <p:sp>
          <p:nvSpPr>
            <p:cNvPr id="105" name="Line 62"/>
            <p:cNvSpPr>
              <a:spLocks noChangeShapeType="1"/>
            </p:cNvSpPr>
            <p:nvPr/>
          </p:nvSpPr>
          <p:spPr bwMode="auto">
            <a:xfrm flipH="1" flipV="1">
              <a:off x="4332" y="3463"/>
              <a:ext cx="82" cy="83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pt-BR">
                <a:latin typeface="+mn-lt"/>
              </a:endParaRPr>
            </a:p>
          </p:txBody>
        </p:sp>
        <p:sp>
          <p:nvSpPr>
            <p:cNvPr id="106" name="Line 63"/>
            <p:cNvSpPr>
              <a:spLocks noChangeShapeType="1"/>
            </p:cNvSpPr>
            <p:nvPr/>
          </p:nvSpPr>
          <p:spPr bwMode="auto">
            <a:xfrm>
              <a:off x="2035" y="4023"/>
              <a:ext cx="2253" cy="2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pt-BR">
                <a:latin typeface="+mn-lt"/>
              </a:endParaRPr>
            </a:p>
          </p:txBody>
        </p:sp>
        <p:sp>
          <p:nvSpPr>
            <p:cNvPr id="107" name="Line 64"/>
            <p:cNvSpPr>
              <a:spLocks noChangeShapeType="1"/>
            </p:cNvSpPr>
            <p:nvPr/>
          </p:nvSpPr>
          <p:spPr bwMode="auto">
            <a:xfrm flipV="1">
              <a:off x="4286" y="3543"/>
              <a:ext cx="1" cy="477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pt-BR">
                <a:latin typeface="+mn-lt"/>
              </a:endParaRPr>
            </a:p>
          </p:txBody>
        </p:sp>
        <p:sp>
          <p:nvSpPr>
            <p:cNvPr id="108" name="Rectangle 65"/>
            <p:cNvSpPr>
              <a:spLocks noChangeArrowheads="1"/>
            </p:cNvSpPr>
            <p:nvPr/>
          </p:nvSpPr>
          <p:spPr bwMode="auto">
            <a:xfrm>
              <a:off x="4460" y="3481"/>
              <a:ext cx="695" cy="5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pPr defTabSz="762000" eaLnBrk="0" hangingPunct="0">
                <a:defRPr/>
              </a:pPr>
              <a:r>
                <a:rPr lang="pt-BR" sz="1800" dirty="0">
                  <a:solidFill>
                    <a:srgbClr val="000000"/>
                  </a:solidFill>
                  <a:effectLst>
                    <a:outerShdw blurRad="50800" dist="38100" dir="2700000" algn="tl" rotWithShape="0">
                      <a:srgbClr val="000000">
                        <a:alpha val="43000"/>
                      </a:srgbClr>
                    </a:outerShdw>
                  </a:effectLst>
                  <a:latin typeface="+mn-lt"/>
                </a:rPr>
                <a:t>Modelo de</a:t>
              </a:r>
            </a:p>
            <a:p>
              <a:pPr defTabSz="762000" eaLnBrk="0" hangingPunct="0">
                <a:defRPr/>
              </a:pPr>
              <a:r>
                <a:rPr lang="pt-BR" sz="1800" dirty="0">
                  <a:solidFill>
                    <a:srgbClr val="000000"/>
                  </a:solidFill>
                  <a:effectLst>
                    <a:outerShdw blurRad="50800" dist="38100" dir="2700000" algn="tl" rotWithShape="0">
                      <a:srgbClr val="000000">
                        <a:alpha val="43000"/>
                      </a:srgbClr>
                    </a:outerShdw>
                  </a:effectLst>
                  <a:latin typeface="+mn-lt"/>
                </a:rPr>
                <a:t>Análise do</a:t>
              </a:r>
            </a:p>
            <a:p>
              <a:pPr defTabSz="762000" eaLnBrk="0" hangingPunct="0">
                <a:defRPr/>
              </a:pPr>
              <a:r>
                <a:rPr lang="pt-BR" sz="1800" dirty="0">
                  <a:solidFill>
                    <a:srgbClr val="000000"/>
                  </a:solidFill>
                  <a:effectLst>
                    <a:outerShdw blurRad="50800" dist="38100" dir="2700000" algn="tl" rotWithShape="0">
                      <a:srgbClr val="000000">
                        <a:alpha val="43000"/>
                      </a:srgbClr>
                    </a:outerShdw>
                  </a:effectLst>
                  <a:latin typeface="+mn-lt"/>
                </a:rPr>
                <a:t>Sistema</a:t>
              </a:r>
              <a:endParaRPr lang="pt-BR" sz="1800" dirty="0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endParaRPr>
            </a:p>
          </p:txBody>
        </p:sp>
      </p:grpSp>
      <p:sp>
        <p:nvSpPr>
          <p:cNvPr id="66" name="Right Arrow 65"/>
          <p:cNvSpPr/>
          <p:nvPr/>
        </p:nvSpPr>
        <p:spPr>
          <a:xfrm rot="7200000">
            <a:off x="6419703" y="2235577"/>
            <a:ext cx="543464" cy="533400"/>
          </a:xfrm>
          <a:prstGeom prst="rightArrow">
            <a:avLst/>
          </a:prstGeom>
          <a:gradFill>
            <a:gsLst>
              <a:gs pos="0">
                <a:schemeClr val="accent6">
                  <a:shade val="70000"/>
                  <a:satMod val="150000"/>
                  <a:alpha val="50000"/>
                </a:schemeClr>
              </a:gs>
              <a:gs pos="34000">
                <a:schemeClr val="accent6">
                  <a:shade val="70000"/>
                  <a:satMod val="140000"/>
                  <a:alpha val="50000"/>
                </a:schemeClr>
              </a:gs>
              <a:gs pos="70000">
                <a:schemeClr val="accent6">
                  <a:tint val="100000"/>
                  <a:shade val="90000"/>
                  <a:satMod val="140000"/>
                  <a:alpha val="50000"/>
                </a:schemeClr>
              </a:gs>
              <a:gs pos="100000">
                <a:schemeClr val="accent6">
                  <a:tint val="100000"/>
                  <a:shade val="100000"/>
                  <a:satMod val="100000"/>
                  <a:alpha val="50000"/>
                </a:schemeClr>
              </a:gs>
            </a:gsLst>
          </a:gra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125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pt-BR" dirty="0"/>
              <a:t>IEEE </a:t>
            </a:r>
            <a:r>
              <a:rPr lang="pt-BR" dirty="0" err="1"/>
              <a:t>Std</a:t>
            </a:r>
            <a:r>
              <a:rPr lang="pt-BR" dirty="0"/>
              <a:t> 830/1998</a:t>
            </a:r>
            <a:br>
              <a:rPr lang="pt-BR" dirty="0"/>
            </a:br>
            <a:r>
              <a:rPr lang="pt-BR" sz="3100" dirty="0">
                <a:solidFill>
                  <a:srgbClr val="000090"/>
                </a:solidFill>
              </a:rPr>
              <a:t>2.3. Funções do Produto – Exemplo </a:t>
            </a:r>
            <a:r>
              <a:rPr lang="pt-BR" sz="2200" dirty="0">
                <a:solidFill>
                  <a:srgbClr val="000090"/>
                </a:solidFill>
              </a:rPr>
              <a:t>[2/3]</a:t>
            </a:r>
            <a:endParaRPr lang="pt-BR" sz="4400" dirty="0">
              <a:solidFill>
                <a:srgbClr val="000090"/>
              </a:solidFill>
            </a:endParaRPr>
          </a:p>
        </p:txBody>
      </p:sp>
      <p:sp>
        <p:nvSpPr>
          <p:cNvPr id="102405" name="Espaço Reservado para Rodapé 4"/>
          <p:cNvSpPr>
            <a:spLocks noGrp="1"/>
          </p:cNvSpPr>
          <p:nvPr>
            <p:ph type="ftr" sz="quarter" idx="10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pt-BR" sz="1200">
                <a:solidFill>
                  <a:srgbClr val="292934"/>
                </a:solidFill>
                <a:latin typeface="+mj-lt"/>
              </a:rPr>
              <a:t>IEEE 830</a:t>
            </a:r>
            <a:endParaRPr lang="pt-BR" sz="1200" dirty="0">
              <a:solidFill>
                <a:srgbClr val="292934"/>
              </a:solidFill>
              <a:latin typeface="+mj-lt"/>
            </a:endParaRPr>
          </a:p>
        </p:txBody>
      </p:sp>
      <p:sp>
        <p:nvSpPr>
          <p:cNvPr id="102406" name="Espaço Reservado para Número de Slide 5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91CFC2E3-6EA6-4CC8-AD3F-6639639C3D7E}" type="slidenum">
              <a:rPr lang="pt-BR" sz="1200">
                <a:solidFill>
                  <a:srgbClr val="292934"/>
                </a:solidFill>
                <a:latin typeface="+mj-lt"/>
              </a:rPr>
              <a:pPr eaLnBrk="1" hangingPunct="1"/>
              <a:t>20</a:t>
            </a:fld>
            <a:endParaRPr lang="pt-BR" sz="1200">
              <a:solidFill>
                <a:srgbClr val="292934"/>
              </a:solidFill>
              <a:latin typeface="+mj-lt"/>
            </a:endParaRPr>
          </a:p>
        </p:txBody>
      </p:sp>
      <p:sp>
        <p:nvSpPr>
          <p:cNvPr id="10240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pt-BR" b="1" dirty="0"/>
              <a:t>Funções Fundamentais</a:t>
            </a:r>
            <a:endParaRPr lang="pt-BR" dirty="0"/>
          </a:p>
          <a:p>
            <a:pPr lvl="5" algn="just"/>
            <a:endParaRPr lang="pt-BR" dirty="0"/>
          </a:p>
          <a:p>
            <a:pPr marL="274637" lvl="1" indent="0" algn="just">
              <a:buNone/>
            </a:pPr>
            <a:r>
              <a:rPr lang="pt-BR" b="1" dirty="0"/>
              <a:t>F_F01: Realizar Venda</a:t>
            </a:r>
            <a:r>
              <a:rPr lang="pt-BR" dirty="0"/>
              <a:t>. Permite que as vendas sejam incluídas, pesquisadas, alteradas e excluídas. Após concluir a venda, a quantidade em estoque do produto é atualizada. </a:t>
            </a:r>
            <a:r>
              <a:rPr lang="pt-BR" b="1" dirty="0"/>
              <a:t>Dados de entrada:</a:t>
            </a:r>
            <a:r>
              <a:rPr lang="pt-BR" dirty="0"/>
              <a:t> data, cliente, forma de pagamento, produtos (código, quantidade). </a:t>
            </a:r>
            <a:r>
              <a:rPr lang="pt-BR" b="1" dirty="0"/>
              <a:t>Dados de saída:</a:t>
            </a:r>
            <a:r>
              <a:rPr lang="pt-BR" dirty="0"/>
              <a:t> nome do produto e preço de venda. </a:t>
            </a:r>
            <a:r>
              <a:rPr lang="pt-BR" b="1" dirty="0"/>
              <a:t>Regras de negócio:</a:t>
            </a:r>
            <a:r>
              <a:rPr lang="pt-BR" dirty="0"/>
              <a:t> Exclusão somente de venda do dia.</a:t>
            </a:r>
          </a:p>
          <a:p>
            <a:pPr lvl="5" algn="just"/>
            <a:endParaRPr lang="pt-BR" dirty="0"/>
          </a:p>
          <a:p>
            <a:pPr lvl="5" algn="just"/>
            <a:endParaRPr lang="pt-BR" dirty="0">
              <a:solidFill>
                <a:srgbClr val="292934"/>
              </a:solidFill>
            </a:endParaRPr>
          </a:p>
          <a:p>
            <a:pPr marL="274637" lvl="1" indent="0" algn="just">
              <a:buNone/>
            </a:pPr>
            <a:r>
              <a:rPr lang="pt-BR" b="1" dirty="0"/>
              <a:t>F_F02: Realizar Compra.</a:t>
            </a:r>
            <a:r>
              <a:rPr lang="pt-BR" dirty="0"/>
              <a:t> ...</a:t>
            </a:r>
          </a:p>
          <a:p>
            <a:pPr lvl="5" algn="just"/>
            <a:endParaRPr lang="pt-BR" b="1" dirty="0">
              <a:solidFill>
                <a:srgbClr val="292934"/>
              </a:solidFill>
            </a:endParaRPr>
          </a:p>
          <a:p>
            <a:pPr marL="274637" lvl="1" indent="0" algn="just">
              <a:buNone/>
            </a:pPr>
            <a:r>
              <a:rPr lang="pt-BR" b="1" dirty="0">
                <a:solidFill>
                  <a:srgbClr val="292934"/>
                </a:solidFill>
              </a:rPr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1959505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pt-BR" dirty="0"/>
              <a:t>IEEE </a:t>
            </a:r>
            <a:r>
              <a:rPr lang="pt-BR" dirty="0" err="1"/>
              <a:t>Std</a:t>
            </a:r>
            <a:r>
              <a:rPr lang="pt-BR" dirty="0"/>
              <a:t> 830/1998</a:t>
            </a:r>
            <a:br>
              <a:rPr lang="pt-BR" dirty="0"/>
            </a:br>
            <a:r>
              <a:rPr lang="pt-BR" sz="3100" dirty="0">
                <a:solidFill>
                  <a:srgbClr val="000090"/>
                </a:solidFill>
              </a:rPr>
              <a:t>2.3. Funções do Produto – Exemplo </a:t>
            </a:r>
            <a:r>
              <a:rPr lang="pt-BR" sz="2200" dirty="0">
                <a:solidFill>
                  <a:srgbClr val="000090"/>
                </a:solidFill>
              </a:rPr>
              <a:t>[3/3]</a:t>
            </a:r>
            <a:endParaRPr lang="pt-BR" sz="4400" dirty="0">
              <a:solidFill>
                <a:srgbClr val="000090"/>
              </a:solidFill>
            </a:endParaRPr>
          </a:p>
        </p:txBody>
      </p:sp>
      <p:sp>
        <p:nvSpPr>
          <p:cNvPr id="102405" name="Espaço Reservado para Rodapé 4"/>
          <p:cNvSpPr>
            <a:spLocks noGrp="1"/>
          </p:cNvSpPr>
          <p:nvPr>
            <p:ph type="ftr" sz="quarter" idx="10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pt-BR" sz="1200">
                <a:solidFill>
                  <a:srgbClr val="292934"/>
                </a:solidFill>
                <a:latin typeface="+mj-lt"/>
              </a:rPr>
              <a:t>IEEE 830</a:t>
            </a:r>
            <a:endParaRPr lang="pt-BR" sz="1200" dirty="0">
              <a:solidFill>
                <a:srgbClr val="292934"/>
              </a:solidFill>
              <a:latin typeface="+mj-lt"/>
            </a:endParaRPr>
          </a:p>
        </p:txBody>
      </p:sp>
      <p:sp>
        <p:nvSpPr>
          <p:cNvPr id="102406" name="Espaço Reservado para Número de Slide 5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91CFC2E3-6EA6-4CC8-AD3F-6639639C3D7E}" type="slidenum">
              <a:rPr lang="pt-BR" sz="1200">
                <a:solidFill>
                  <a:srgbClr val="292934"/>
                </a:solidFill>
                <a:latin typeface="+mj-lt"/>
              </a:rPr>
              <a:pPr eaLnBrk="1" hangingPunct="1"/>
              <a:t>21</a:t>
            </a:fld>
            <a:endParaRPr lang="pt-BR" sz="1200">
              <a:solidFill>
                <a:srgbClr val="292934"/>
              </a:solidFill>
              <a:latin typeface="+mj-lt"/>
            </a:endParaRPr>
          </a:p>
        </p:txBody>
      </p:sp>
      <p:sp>
        <p:nvSpPr>
          <p:cNvPr id="10240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pt-BR" b="1" dirty="0"/>
              <a:t>Funções de Saída</a:t>
            </a:r>
            <a:endParaRPr lang="pt-BR" dirty="0">
              <a:solidFill>
                <a:srgbClr val="292934"/>
              </a:solidFill>
            </a:endParaRPr>
          </a:p>
          <a:p>
            <a:pPr lvl="5" algn="just"/>
            <a:endParaRPr lang="pt-BR" dirty="0">
              <a:solidFill>
                <a:srgbClr val="292934"/>
              </a:solidFill>
            </a:endParaRPr>
          </a:p>
          <a:p>
            <a:pPr marL="274637" lvl="1" indent="0" algn="just">
              <a:buNone/>
            </a:pPr>
            <a:r>
              <a:rPr lang="pt-BR" b="1" dirty="0">
                <a:solidFill>
                  <a:srgbClr val="292934"/>
                </a:solidFill>
              </a:rPr>
              <a:t>F_S01: Relatório de Vendas.</a:t>
            </a:r>
            <a:r>
              <a:rPr lang="pt-BR" dirty="0">
                <a:solidFill>
                  <a:srgbClr val="292934"/>
                </a:solidFill>
              </a:rPr>
              <a:t> Relação das vendas entre um determinado período. </a:t>
            </a:r>
            <a:r>
              <a:rPr lang="pt-BR" b="1" dirty="0">
                <a:solidFill>
                  <a:srgbClr val="292934"/>
                </a:solidFill>
              </a:rPr>
              <a:t>Dados de entrada:</a:t>
            </a:r>
            <a:r>
              <a:rPr lang="pt-BR" dirty="0">
                <a:solidFill>
                  <a:srgbClr val="292934"/>
                </a:solidFill>
              </a:rPr>
              <a:t> data inicial e data final. </a:t>
            </a:r>
            <a:r>
              <a:rPr lang="pt-BR" b="1" dirty="0">
                <a:solidFill>
                  <a:srgbClr val="292934"/>
                </a:solidFill>
              </a:rPr>
              <a:t>Dados de saída:</a:t>
            </a:r>
            <a:r>
              <a:rPr lang="pt-BR" dirty="0">
                <a:solidFill>
                  <a:srgbClr val="292934"/>
                </a:solidFill>
              </a:rPr>
              <a:t> data da venda, operador de caixa, total da venda e forma de pagamento.</a:t>
            </a:r>
          </a:p>
          <a:p>
            <a:pPr lvl="5" algn="just"/>
            <a:endParaRPr lang="pt-BR" dirty="0">
              <a:solidFill>
                <a:srgbClr val="292934"/>
              </a:solidFill>
            </a:endParaRPr>
          </a:p>
          <a:p>
            <a:pPr marL="274637" lvl="1" indent="0" algn="just">
              <a:buNone/>
            </a:pPr>
            <a:r>
              <a:rPr lang="pt-BR" b="1" dirty="0">
                <a:solidFill>
                  <a:srgbClr val="292934"/>
                </a:solidFill>
              </a:rPr>
              <a:t>F_S02: Gráfico de Produtos.</a:t>
            </a:r>
            <a:r>
              <a:rPr lang="pt-BR" dirty="0">
                <a:solidFill>
                  <a:srgbClr val="292934"/>
                </a:solidFill>
              </a:rPr>
              <a:t> ...</a:t>
            </a:r>
          </a:p>
          <a:p>
            <a:pPr lvl="5" algn="just"/>
            <a:endParaRPr lang="pt-BR" dirty="0">
              <a:solidFill>
                <a:srgbClr val="292934"/>
              </a:solidFill>
            </a:endParaRPr>
          </a:p>
          <a:p>
            <a:pPr marL="274637" lvl="1" indent="0" algn="just">
              <a:buNone/>
            </a:pPr>
            <a:r>
              <a:rPr lang="pt-BR" b="1" dirty="0">
                <a:solidFill>
                  <a:srgbClr val="292934"/>
                </a:solidFill>
              </a:rPr>
              <a:t>F_S03: Listagem de Fornecedores.</a:t>
            </a:r>
            <a:r>
              <a:rPr lang="pt-BR" dirty="0">
                <a:solidFill>
                  <a:srgbClr val="292934"/>
                </a:solidFill>
              </a:rPr>
              <a:t> ...</a:t>
            </a:r>
          </a:p>
          <a:p>
            <a:pPr lvl="5" algn="just"/>
            <a:endParaRPr lang="pt-BR" dirty="0">
              <a:solidFill>
                <a:srgbClr val="292934"/>
              </a:solidFill>
            </a:endParaRPr>
          </a:p>
          <a:p>
            <a:pPr marL="274637" lvl="1" indent="0" algn="just">
              <a:buNone/>
            </a:pPr>
            <a:r>
              <a:rPr lang="pt-BR" b="1" dirty="0">
                <a:solidFill>
                  <a:srgbClr val="292934"/>
                </a:solidFill>
              </a:rPr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1225023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pt-BR" dirty="0"/>
              <a:t>IEEE </a:t>
            </a:r>
            <a:r>
              <a:rPr lang="pt-BR" dirty="0" err="1"/>
              <a:t>Std</a:t>
            </a:r>
            <a:r>
              <a:rPr lang="pt-BR" dirty="0"/>
              <a:t> 830/1998</a:t>
            </a:r>
            <a:br>
              <a:rPr lang="pt-BR" dirty="0"/>
            </a:br>
            <a:r>
              <a:rPr lang="pt-BR" sz="3100" dirty="0">
                <a:solidFill>
                  <a:srgbClr val="000090"/>
                </a:solidFill>
              </a:rPr>
              <a:t>2.4. Características do Usuário</a:t>
            </a:r>
            <a:endParaRPr lang="pt-BR" sz="4400" dirty="0">
              <a:solidFill>
                <a:srgbClr val="000090"/>
              </a:solidFill>
            </a:endParaRPr>
          </a:p>
        </p:txBody>
      </p:sp>
      <p:sp>
        <p:nvSpPr>
          <p:cNvPr id="104453" name="Espaço Reservado para Rodapé 4"/>
          <p:cNvSpPr>
            <a:spLocks noGrp="1"/>
          </p:cNvSpPr>
          <p:nvPr>
            <p:ph type="ftr" sz="quarter" idx="10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pt-BR" sz="1200">
                <a:solidFill>
                  <a:srgbClr val="292934"/>
                </a:solidFill>
                <a:latin typeface="+mj-lt"/>
              </a:rPr>
              <a:t>IEEE 830</a:t>
            </a:r>
            <a:endParaRPr lang="pt-BR" sz="1200" dirty="0">
              <a:solidFill>
                <a:srgbClr val="292934"/>
              </a:solidFill>
              <a:latin typeface="+mj-lt"/>
            </a:endParaRPr>
          </a:p>
        </p:txBody>
      </p:sp>
      <p:sp>
        <p:nvSpPr>
          <p:cNvPr id="104454" name="Espaço Reservado para Número de Slide 5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40E44AEA-282E-4B66-8B6E-19019AD271B3}" type="slidenum">
              <a:rPr lang="pt-BR" sz="1200">
                <a:solidFill>
                  <a:srgbClr val="292934"/>
                </a:solidFill>
                <a:latin typeface="+mj-lt"/>
              </a:rPr>
              <a:pPr eaLnBrk="1" hangingPunct="1"/>
              <a:t>22</a:t>
            </a:fld>
            <a:endParaRPr lang="pt-BR" sz="1200">
              <a:solidFill>
                <a:srgbClr val="292934"/>
              </a:solidFill>
              <a:latin typeface="+mj-lt"/>
            </a:endParaRPr>
          </a:p>
        </p:txBody>
      </p:sp>
      <p:sp>
        <p:nvSpPr>
          <p:cNvPr id="104451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pt-BR" dirty="0"/>
              <a:t>Descrever o </a:t>
            </a:r>
            <a:r>
              <a:rPr lang="pt-BR" dirty="0">
                <a:solidFill>
                  <a:srgbClr val="800000"/>
                </a:solidFill>
              </a:rPr>
              <a:t>nível educacional</a:t>
            </a:r>
            <a:r>
              <a:rPr lang="pt-BR" dirty="0"/>
              <a:t> dos </a:t>
            </a:r>
            <a:r>
              <a:rPr lang="pt-BR" dirty="0">
                <a:solidFill>
                  <a:srgbClr val="800000"/>
                </a:solidFill>
              </a:rPr>
              <a:t>usuários</a:t>
            </a:r>
            <a:r>
              <a:rPr lang="pt-BR" dirty="0"/>
              <a:t> do sistema, bem como a sua </a:t>
            </a:r>
            <a:r>
              <a:rPr lang="pt-BR" dirty="0">
                <a:solidFill>
                  <a:srgbClr val="800000"/>
                </a:solidFill>
              </a:rPr>
              <a:t>experiência</a:t>
            </a:r>
            <a:r>
              <a:rPr lang="pt-BR" dirty="0"/>
              <a:t> e o </a:t>
            </a:r>
            <a:r>
              <a:rPr lang="pt-BR" dirty="0">
                <a:solidFill>
                  <a:srgbClr val="800000"/>
                </a:solidFill>
              </a:rPr>
              <a:t>conhecimento</a:t>
            </a:r>
            <a:r>
              <a:rPr lang="pt-BR" dirty="0"/>
              <a:t> sobre </a:t>
            </a:r>
            <a:r>
              <a:rPr lang="pt-BR" dirty="0">
                <a:solidFill>
                  <a:srgbClr val="800000"/>
                </a:solidFill>
              </a:rPr>
              <a:t>informática</a:t>
            </a:r>
            <a:r>
              <a:rPr lang="pt-BR" dirty="0"/>
              <a:t> para que seja diagnosticada a necessidade de treinamento específico</a:t>
            </a:r>
          </a:p>
          <a:p>
            <a:pPr algn="just"/>
            <a:endParaRPr lang="pt-BR" dirty="0"/>
          </a:p>
          <a:p>
            <a:pPr algn="just"/>
            <a:r>
              <a:rPr lang="pt-BR" dirty="0"/>
              <a:t>Exemplo:</a:t>
            </a:r>
          </a:p>
          <a:p>
            <a:pPr lvl="1" algn="just"/>
            <a:endParaRPr lang="pt-BR" dirty="0"/>
          </a:p>
          <a:p>
            <a:pPr marL="274637" lvl="1" indent="0" algn="just">
              <a:buNone/>
            </a:pPr>
            <a:r>
              <a:rPr lang="pt-BR" dirty="0"/>
              <a:t>	Os gerentes da empresa do cliente possuem ensino superior e bom conhecimento em informática básica. Já os demais funcionários possuem, no geral, ensino médio e conhecimento razoável em informática básica.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pt-BR" dirty="0"/>
              <a:t>IEEE </a:t>
            </a:r>
            <a:r>
              <a:rPr lang="pt-BR" dirty="0" err="1"/>
              <a:t>Std</a:t>
            </a:r>
            <a:r>
              <a:rPr lang="pt-BR" dirty="0"/>
              <a:t> 830/1998</a:t>
            </a:r>
            <a:br>
              <a:rPr lang="pt-BR" dirty="0"/>
            </a:br>
            <a:r>
              <a:rPr lang="pt-BR" sz="3100" dirty="0">
                <a:solidFill>
                  <a:srgbClr val="000090"/>
                </a:solidFill>
              </a:rPr>
              <a:t>2.5. Limites, Dependências e Suposições</a:t>
            </a:r>
            <a:endParaRPr lang="pt-BR" sz="4400" dirty="0">
              <a:solidFill>
                <a:srgbClr val="000090"/>
              </a:solidFill>
            </a:endParaRPr>
          </a:p>
        </p:txBody>
      </p:sp>
      <p:sp>
        <p:nvSpPr>
          <p:cNvPr id="104453" name="Espaço Reservado para Rodapé 4"/>
          <p:cNvSpPr>
            <a:spLocks noGrp="1"/>
          </p:cNvSpPr>
          <p:nvPr>
            <p:ph type="ftr" sz="quarter" idx="10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pt-BR" sz="1200">
                <a:solidFill>
                  <a:srgbClr val="292934"/>
                </a:solidFill>
                <a:latin typeface="+mj-lt"/>
              </a:rPr>
              <a:t>IEEE 830</a:t>
            </a:r>
            <a:endParaRPr lang="pt-BR" sz="1200" dirty="0">
              <a:solidFill>
                <a:srgbClr val="292934"/>
              </a:solidFill>
              <a:latin typeface="+mj-lt"/>
            </a:endParaRPr>
          </a:p>
        </p:txBody>
      </p:sp>
      <p:sp>
        <p:nvSpPr>
          <p:cNvPr id="104454" name="Espaço Reservado para Número de Slide 5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40E44AEA-282E-4B66-8B6E-19019AD271B3}" type="slidenum">
              <a:rPr lang="pt-BR" sz="1200">
                <a:solidFill>
                  <a:srgbClr val="292934"/>
                </a:solidFill>
                <a:latin typeface="+mj-lt"/>
              </a:rPr>
              <a:pPr eaLnBrk="1" hangingPunct="1"/>
              <a:t>23</a:t>
            </a:fld>
            <a:endParaRPr lang="pt-BR" sz="1200">
              <a:solidFill>
                <a:srgbClr val="292934"/>
              </a:solidFill>
              <a:latin typeface="+mj-lt"/>
            </a:endParaRPr>
          </a:p>
        </p:txBody>
      </p:sp>
      <p:sp>
        <p:nvSpPr>
          <p:cNvPr id="104451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Deve fornecer uma descrição geral de qualquer outro item que </a:t>
            </a:r>
            <a:r>
              <a:rPr lang="pt-BR" dirty="0">
                <a:solidFill>
                  <a:srgbClr val="800000"/>
                </a:solidFill>
              </a:rPr>
              <a:t>limitará</a:t>
            </a:r>
            <a:r>
              <a:rPr lang="pt-BR" dirty="0"/>
              <a:t> as opções do </a:t>
            </a:r>
            <a:r>
              <a:rPr lang="pt-BR" dirty="0">
                <a:solidFill>
                  <a:srgbClr val="800000"/>
                </a:solidFill>
              </a:rPr>
              <a:t>desenvolvedor</a:t>
            </a:r>
          </a:p>
          <a:p>
            <a:pPr lvl="1"/>
            <a:r>
              <a:rPr lang="pt-BR" dirty="0" err="1"/>
              <a:t>Ex</a:t>
            </a:r>
            <a:r>
              <a:rPr lang="pt-BR" dirty="0"/>
              <a:t>: Normas reguladoras; Limitações do hardware; Interfaces com outras aplicações; Linguagem de programação; Protocolos; Requisitos de segurança, etc.</a:t>
            </a:r>
          </a:p>
          <a:p>
            <a:pPr lvl="5"/>
            <a:endParaRPr lang="pt-BR" dirty="0"/>
          </a:p>
          <a:p>
            <a:r>
              <a:rPr lang="pt-BR" dirty="0"/>
              <a:t>Deve fornecer uma lista de </a:t>
            </a:r>
            <a:r>
              <a:rPr lang="pt-BR" dirty="0">
                <a:solidFill>
                  <a:srgbClr val="800000"/>
                </a:solidFill>
              </a:rPr>
              <a:t>fatores</a:t>
            </a:r>
            <a:r>
              <a:rPr lang="pt-BR" dirty="0"/>
              <a:t> que </a:t>
            </a:r>
            <a:r>
              <a:rPr lang="pt-BR" dirty="0">
                <a:solidFill>
                  <a:srgbClr val="800000"/>
                </a:solidFill>
              </a:rPr>
              <a:t>afetam</a:t>
            </a:r>
            <a:r>
              <a:rPr lang="pt-BR" dirty="0"/>
              <a:t> os </a:t>
            </a:r>
            <a:r>
              <a:rPr lang="pt-BR" dirty="0">
                <a:solidFill>
                  <a:srgbClr val="800000"/>
                </a:solidFill>
              </a:rPr>
              <a:t>requisitos</a:t>
            </a:r>
            <a:r>
              <a:rPr lang="pt-BR" dirty="0"/>
              <a:t> expressos na ERS. Exemplo:</a:t>
            </a:r>
          </a:p>
          <a:p>
            <a:pPr lvl="1"/>
            <a:r>
              <a:rPr lang="pt-BR" dirty="0"/>
              <a:t>O </a:t>
            </a:r>
            <a:r>
              <a:rPr lang="pt-BR" dirty="0">
                <a:solidFill>
                  <a:srgbClr val="800000"/>
                </a:solidFill>
              </a:rPr>
              <a:t>limite</a:t>
            </a:r>
            <a:r>
              <a:rPr lang="pt-BR" dirty="0"/>
              <a:t> para que um certo sistema não tenha sua funcionalidade completa seria a não aquisição do ponto eletrônico.</a:t>
            </a:r>
          </a:p>
          <a:p>
            <a:pPr lvl="1"/>
            <a:r>
              <a:rPr lang="pt-BR" dirty="0"/>
              <a:t>A </a:t>
            </a:r>
            <a:r>
              <a:rPr lang="pt-BR" dirty="0">
                <a:solidFill>
                  <a:srgbClr val="800000"/>
                </a:solidFill>
              </a:rPr>
              <a:t>suposição</a:t>
            </a:r>
            <a:r>
              <a:rPr lang="pt-BR" dirty="0"/>
              <a:t> é de que será adquirido o ponto eletrônico.</a:t>
            </a:r>
          </a:p>
          <a:p>
            <a:pPr lvl="1"/>
            <a:r>
              <a:rPr lang="pt-BR" dirty="0"/>
              <a:t>O desempenho total do sistema </a:t>
            </a:r>
            <a:r>
              <a:rPr lang="pt-BR" dirty="0">
                <a:solidFill>
                  <a:srgbClr val="800000"/>
                </a:solidFill>
              </a:rPr>
              <a:t>depende</a:t>
            </a:r>
            <a:r>
              <a:rPr lang="pt-BR" dirty="0"/>
              <a:t> da satisfação dessa suposição, pois a não aquisição do ponto eletrônico fará com que a entrada de dados seja feita </a:t>
            </a:r>
            <a:r>
              <a:rPr lang="pt-BR"/>
              <a:t>manualmente.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69656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pt-BR" dirty="0"/>
              <a:t>IEEE </a:t>
            </a:r>
            <a:r>
              <a:rPr lang="pt-BR" dirty="0" err="1"/>
              <a:t>Std</a:t>
            </a:r>
            <a:r>
              <a:rPr lang="pt-BR" dirty="0"/>
              <a:t> 830/1998</a:t>
            </a:r>
            <a:br>
              <a:rPr lang="pt-BR" dirty="0"/>
            </a:br>
            <a:r>
              <a:rPr lang="pt-BR" sz="3100" dirty="0">
                <a:solidFill>
                  <a:srgbClr val="000090"/>
                </a:solidFill>
              </a:rPr>
              <a:t>2.6. Requisitos Adiados</a:t>
            </a:r>
            <a:endParaRPr lang="pt-BR" sz="4400" dirty="0">
              <a:solidFill>
                <a:srgbClr val="000090"/>
              </a:solidFill>
            </a:endParaRPr>
          </a:p>
        </p:txBody>
      </p:sp>
      <p:sp>
        <p:nvSpPr>
          <p:cNvPr id="106501" name="Espaço Reservado para Rodapé 4"/>
          <p:cNvSpPr>
            <a:spLocks noGrp="1"/>
          </p:cNvSpPr>
          <p:nvPr>
            <p:ph type="ftr" sz="quarter" idx="10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pt-BR" sz="1200">
                <a:solidFill>
                  <a:srgbClr val="292934"/>
                </a:solidFill>
                <a:latin typeface="+mj-lt"/>
              </a:rPr>
              <a:t>IEEE 830</a:t>
            </a:r>
            <a:endParaRPr lang="pt-BR" sz="1200" dirty="0">
              <a:solidFill>
                <a:srgbClr val="292934"/>
              </a:solidFill>
              <a:latin typeface="+mj-lt"/>
            </a:endParaRPr>
          </a:p>
        </p:txBody>
      </p:sp>
      <p:sp>
        <p:nvSpPr>
          <p:cNvPr id="106502" name="Espaço Reservado para Número de Slide 5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36F9E03F-8218-4493-ADD0-01E659FC168A}" type="slidenum">
              <a:rPr lang="pt-BR" sz="1200">
                <a:solidFill>
                  <a:srgbClr val="292934"/>
                </a:solidFill>
                <a:latin typeface="+mj-lt"/>
              </a:rPr>
              <a:pPr eaLnBrk="1" hangingPunct="1"/>
              <a:t>24</a:t>
            </a:fld>
            <a:endParaRPr lang="pt-BR" sz="1200">
              <a:solidFill>
                <a:srgbClr val="292934"/>
              </a:solidFill>
              <a:latin typeface="+mj-lt"/>
            </a:endParaRPr>
          </a:p>
        </p:txBody>
      </p:sp>
      <p:sp>
        <p:nvSpPr>
          <p:cNvPr id="106499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Identificar, dentre os requisitos </a:t>
            </a:r>
            <a:r>
              <a:rPr lang="pt-BR" dirty="0">
                <a:solidFill>
                  <a:srgbClr val="800000"/>
                </a:solidFill>
              </a:rPr>
              <a:t>especificados anteriormente</a:t>
            </a:r>
            <a:r>
              <a:rPr lang="pt-BR" dirty="0"/>
              <a:t>, os que podem ser </a:t>
            </a:r>
            <a:r>
              <a:rPr lang="pt-BR" dirty="0">
                <a:solidFill>
                  <a:srgbClr val="800000"/>
                </a:solidFill>
              </a:rPr>
              <a:t>adiados</a:t>
            </a:r>
            <a:r>
              <a:rPr lang="pt-BR" dirty="0"/>
              <a:t> até as </a:t>
            </a:r>
            <a:r>
              <a:rPr lang="pt-BR" dirty="0">
                <a:solidFill>
                  <a:srgbClr val="800000"/>
                </a:solidFill>
              </a:rPr>
              <a:t>versões futuras</a:t>
            </a:r>
            <a:r>
              <a:rPr lang="pt-BR" dirty="0"/>
              <a:t> do sistema.</a:t>
            </a:r>
          </a:p>
          <a:p>
            <a:endParaRPr lang="pt-BR" dirty="0"/>
          </a:p>
          <a:p>
            <a:r>
              <a:rPr lang="pt-BR" dirty="0"/>
              <a:t>Exemplo:</a:t>
            </a:r>
          </a:p>
          <a:p>
            <a:endParaRPr lang="pt-BR" dirty="0"/>
          </a:p>
          <a:p>
            <a:pPr lvl="1"/>
            <a:r>
              <a:rPr lang="pt-BR" b="1" dirty="0"/>
              <a:t>Requisitos Adiados</a:t>
            </a:r>
            <a:r>
              <a:rPr lang="pt-BR" dirty="0"/>
              <a:t>:</a:t>
            </a:r>
          </a:p>
          <a:p>
            <a:pPr marL="547687" lvl="2" indent="0">
              <a:buNone/>
            </a:pPr>
            <a:endParaRPr lang="pt-BR" dirty="0"/>
          </a:p>
          <a:p>
            <a:pPr lvl="2"/>
            <a:r>
              <a:rPr lang="pt-BR" dirty="0"/>
              <a:t>A </a:t>
            </a:r>
            <a:r>
              <a:rPr lang="pt-BR"/>
              <a:t>função </a:t>
            </a:r>
            <a:r>
              <a:rPr lang="pt-BR" i="1">
                <a:solidFill>
                  <a:srgbClr val="800000"/>
                </a:solidFill>
              </a:rPr>
              <a:t>F</a:t>
            </a:r>
            <a:r>
              <a:rPr lang="pt-BR" i="1" dirty="0">
                <a:solidFill>
                  <a:srgbClr val="800000"/>
                </a:solidFill>
              </a:rPr>
              <a:t>_F04</a:t>
            </a:r>
            <a:r>
              <a:rPr lang="pt-BR" dirty="0"/>
              <a:t> será implementada na próxima versão do sistema devido a questões de cronograma e tecnologias necessárias.</a:t>
            </a:r>
          </a:p>
          <a:p>
            <a:pPr lvl="2"/>
            <a:endParaRPr lang="pt-BR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pt-BR" dirty="0"/>
              <a:t>IEEE </a:t>
            </a:r>
            <a:r>
              <a:rPr lang="pt-BR" dirty="0" err="1"/>
              <a:t>Std</a:t>
            </a:r>
            <a:r>
              <a:rPr lang="pt-BR" dirty="0"/>
              <a:t> 830/1998</a:t>
            </a:r>
          </a:p>
        </p:txBody>
      </p:sp>
      <p:sp>
        <p:nvSpPr>
          <p:cNvPr id="84997" name="Espaço Reservado para Rodapé 4"/>
          <p:cNvSpPr>
            <a:spLocks noGrp="1"/>
          </p:cNvSpPr>
          <p:nvPr>
            <p:ph type="ftr" sz="quarter" idx="10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pt-BR" sz="1200" dirty="0">
                <a:solidFill>
                  <a:srgbClr val="292934"/>
                </a:solidFill>
                <a:latin typeface="+mj-lt"/>
              </a:rPr>
              <a:t>IEEE 830</a:t>
            </a:r>
          </a:p>
        </p:txBody>
      </p:sp>
      <p:sp>
        <p:nvSpPr>
          <p:cNvPr id="84998" name="Espaço Reservado para Número de Slide 5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7511C5E9-6D97-41C3-AA33-86AB25495DFB}" type="slidenum">
              <a:rPr lang="pt-BR" sz="1200">
                <a:solidFill>
                  <a:srgbClr val="292934"/>
                </a:solidFill>
                <a:latin typeface="+mj-lt"/>
              </a:rPr>
              <a:pPr eaLnBrk="1" hangingPunct="1"/>
              <a:t>3</a:t>
            </a:fld>
            <a:endParaRPr lang="pt-BR" sz="1200">
              <a:solidFill>
                <a:srgbClr val="292934"/>
              </a:solidFill>
              <a:latin typeface="+mj-lt"/>
            </a:endParaRPr>
          </a:p>
        </p:txBody>
      </p:sp>
      <p:sp>
        <p:nvSpPr>
          <p:cNvPr id="84995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Práticas recomendadas pela IEEE (</a:t>
            </a:r>
            <a:r>
              <a:rPr lang="pt-BR" dirty="0" err="1"/>
              <a:t>Institute</a:t>
            </a:r>
            <a:r>
              <a:rPr lang="pt-BR" dirty="0"/>
              <a:t> </a:t>
            </a:r>
            <a:r>
              <a:rPr lang="pt-BR" dirty="0" err="1"/>
              <a:t>of</a:t>
            </a:r>
            <a:r>
              <a:rPr lang="pt-BR" dirty="0"/>
              <a:t> </a:t>
            </a:r>
            <a:r>
              <a:rPr lang="pt-BR" dirty="0" err="1"/>
              <a:t>Electrical</a:t>
            </a:r>
            <a:r>
              <a:rPr lang="pt-BR" dirty="0"/>
              <a:t> </a:t>
            </a:r>
            <a:r>
              <a:rPr lang="pt-BR" dirty="0" err="1"/>
              <a:t>and</a:t>
            </a:r>
            <a:r>
              <a:rPr lang="pt-BR" dirty="0"/>
              <a:t> </a:t>
            </a:r>
            <a:r>
              <a:rPr lang="pt-BR" dirty="0" err="1"/>
              <a:t>Eletronics</a:t>
            </a:r>
            <a:r>
              <a:rPr lang="pt-BR" dirty="0"/>
              <a:t> </a:t>
            </a:r>
            <a:r>
              <a:rPr lang="pt-BR" dirty="0" err="1"/>
              <a:t>Engineers</a:t>
            </a:r>
            <a:r>
              <a:rPr lang="pt-BR" dirty="0"/>
              <a:t>) para </a:t>
            </a:r>
            <a:r>
              <a:rPr lang="pt-BR" dirty="0">
                <a:solidFill>
                  <a:srgbClr val="800000"/>
                </a:solidFill>
              </a:rPr>
              <a:t>especificação de requisitos de software</a:t>
            </a:r>
          </a:p>
          <a:p>
            <a:endParaRPr lang="pt-BR" dirty="0"/>
          </a:p>
          <a:p>
            <a:r>
              <a:rPr lang="pt-BR" dirty="0"/>
              <a:t>Norma que recomenda abordagens para a Especificação de Requisitos de Software (ERS) em inglês SRS – Software </a:t>
            </a:r>
            <a:r>
              <a:rPr lang="pt-BR" dirty="0" err="1"/>
              <a:t>Requirements</a:t>
            </a:r>
            <a:r>
              <a:rPr lang="pt-BR" dirty="0"/>
              <a:t> </a:t>
            </a:r>
            <a:r>
              <a:rPr lang="pt-BR" dirty="0" err="1"/>
              <a:t>Specification</a:t>
            </a:r>
            <a:endParaRPr lang="pt-BR" dirty="0"/>
          </a:p>
          <a:p>
            <a:endParaRPr lang="pt-BR" dirty="0"/>
          </a:p>
          <a:p>
            <a:r>
              <a:rPr lang="pt-BR" dirty="0"/>
              <a:t>ERS</a:t>
            </a:r>
          </a:p>
          <a:p>
            <a:pPr lvl="1"/>
            <a:r>
              <a:rPr lang="pt-BR" dirty="0"/>
              <a:t>Documento que permite ao cliente </a:t>
            </a:r>
            <a:r>
              <a:rPr lang="pt-BR" dirty="0">
                <a:solidFill>
                  <a:srgbClr val="800000"/>
                </a:solidFill>
              </a:rPr>
              <a:t>descrever</a:t>
            </a:r>
            <a:r>
              <a:rPr lang="pt-BR" dirty="0"/>
              <a:t> suas necessidades e ao desenvolvedor </a:t>
            </a:r>
            <a:r>
              <a:rPr lang="pt-BR" dirty="0">
                <a:solidFill>
                  <a:srgbClr val="800000"/>
                </a:solidFill>
              </a:rPr>
              <a:t>compreendê-las</a:t>
            </a:r>
          </a:p>
          <a:p>
            <a:pPr lvl="1"/>
            <a:r>
              <a:rPr lang="pt-BR" dirty="0"/>
              <a:t>Define todos os </a:t>
            </a:r>
            <a:r>
              <a:rPr lang="pt-BR" dirty="0">
                <a:solidFill>
                  <a:srgbClr val="800000"/>
                </a:solidFill>
              </a:rPr>
              <a:t>requisitos</a:t>
            </a:r>
            <a:r>
              <a:rPr lang="pt-BR" dirty="0"/>
              <a:t> que devem compor o software</a:t>
            </a:r>
          </a:p>
          <a:p>
            <a:pPr lvl="1"/>
            <a:r>
              <a:rPr lang="pt-BR" dirty="0"/>
              <a:t>Estabelece uma base para o </a:t>
            </a:r>
            <a:r>
              <a:rPr lang="pt-BR" dirty="0">
                <a:solidFill>
                  <a:srgbClr val="800000"/>
                </a:solidFill>
              </a:rPr>
              <a:t>acordo</a:t>
            </a:r>
            <a:r>
              <a:rPr lang="pt-BR" dirty="0"/>
              <a:t> entre clientes e desenvolvedores sobre o que o software fará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pt-BR" dirty="0"/>
              <a:t>IEEE </a:t>
            </a:r>
            <a:r>
              <a:rPr lang="pt-BR" dirty="0" err="1"/>
              <a:t>Std</a:t>
            </a:r>
            <a:r>
              <a:rPr lang="pt-BR" dirty="0"/>
              <a:t> 830/1998</a:t>
            </a:r>
            <a:br>
              <a:rPr lang="pt-BR" dirty="0"/>
            </a:br>
            <a:r>
              <a:rPr lang="pt-BR" sz="3100" dirty="0">
                <a:solidFill>
                  <a:srgbClr val="000090"/>
                </a:solidFill>
              </a:rPr>
              <a:t>Partes da ERS</a:t>
            </a:r>
            <a:endParaRPr lang="pt-BR" sz="4400" dirty="0">
              <a:solidFill>
                <a:srgbClr val="000090"/>
              </a:solidFill>
            </a:endParaRPr>
          </a:p>
        </p:txBody>
      </p:sp>
      <p:sp>
        <p:nvSpPr>
          <p:cNvPr id="93189" name="Espaço Reservado para Rodapé 4"/>
          <p:cNvSpPr>
            <a:spLocks noGrp="1"/>
          </p:cNvSpPr>
          <p:nvPr>
            <p:ph type="ftr" sz="quarter" idx="10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pt-BR" sz="1200">
                <a:solidFill>
                  <a:srgbClr val="292934"/>
                </a:solidFill>
                <a:latin typeface="+mj-lt"/>
              </a:rPr>
              <a:t>IEEE 830</a:t>
            </a:r>
            <a:endParaRPr lang="pt-BR" sz="1200" dirty="0">
              <a:solidFill>
                <a:srgbClr val="292934"/>
              </a:solidFill>
              <a:latin typeface="+mj-lt"/>
            </a:endParaRPr>
          </a:p>
        </p:txBody>
      </p:sp>
      <p:sp>
        <p:nvSpPr>
          <p:cNvPr id="93190" name="Espaço Reservado para Número de Slide 5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49C43D99-E488-4A5C-8848-9D28696F13B3}" type="slidenum">
              <a:rPr lang="pt-BR" sz="1200">
                <a:solidFill>
                  <a:srgbClr val="292934"/>
                </a:solidFill>
                <a:latin typeface="+mj-lt"/>
              </a:rPr>
              <a:pPr eaLnBrk="1" hangingPunct="1"/>
              <a:t>4</a:t>
            </a:fld>
            <a:endParaRPr lang="pt-BR" sz="1200">
              <a:solidFill>
                <a:srgbClr val="292934"/>
              </a:solidFill>
              <a:latin typeface="+mj-lt"/>
            </a:endParaRPr>
          </a:p>
        </p:txBody>
      </p:sp>
      <p:sp>
        <p:nvSpPr>
          <p:cNvPr id="93187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sz="2000" b="1" dirty="0"/>
              <a:t>1. Introdução</a:t>
            </a:r>
          </a:p>
          <a:p>
            <a:pPr marL="274637" lvl="1" indent="0">
              <a:buNone/>
            </a:pPr>
            <a:r>
              <a:rPr lang="pt-BR" sz="1800" dirty="0"/>
              <a:t>1.1. Objetivo</a:t>
            </a:r>
          </a:p>
          <a:p>
            <a:pPr marL="274637" lvl="1" indent="0">
              <a:buNone/>
            </a:pPr>
            <a:r>
              <a:rPr lang="pt-BR" sz="1800" dirty="0"/>
              <a:t>1.2. Escopo</a:t>
            </a:r>
          </a:p>
          <a:p>
            <a:pPr marL="274637" lvl="1" indent="0">
              <a:buNone/>
            </a:pPr>
            <a:r>
              <a:rPr lang="pt-BR" sz="1800" dirty="0"/>
              <a:t>1.3. Definições, siglas e abreviações</a:t>
            </a:r>
          </a:p>
          <a:p>
            <a:pPr marL="274637" lvl="1" indent="0">
              <a:buNone/>
            </a:pPr>
            <a:r>
              <a:rPr lang="pt-BR" sz="1800" dirty="0"/>
              <a:t>1.4. Referências</a:t>
            </a:r>
          </a:p>
          <a:p>
            <a:pPr marL="274637" lvl="1" indent="0">
              <a:buNone/>
            </a:pPr>
            <a:r>
              <a:rPr lang="pt-BR" sz="1800" dirty="0"/>
              <a:t>1.5. Visão Geral</a:t>
            </a:r>
          </a:p>
          <a:p>
            <a:pPr marL="274637" lvl="1" indent="0">
              <a:buNone/>
            </a:pPr>
            <a:endParaRPr lang="pt-BR" sz="1800" dirty="0"/>
          </a:p>
          <a:p>
            <a:pPr marL="0" indent="0">
              <a:buNone/>
            </a:pPr>
            <a:r>
              <a:rPr lang="pt-BR" sz="2000" b="1" dirty="0"/>
              <a:t>2. Descrição Geral do Produto</a:t>
            </a:r>
          </a:p>
          <a:p>
            <a:pPr marL="274637" lvl="1" indent="0">
              <a:buNone/>
            </a:pPr>
            <a:r>
              <a:rPr lang="pt-BR" sz="1800" dirty="0"/>
              <a:t>2.1 Estudo de viabilidade</a:t>
            </a:r>
          </a:p>
          <a:p>
            <a:pPr marL="274637" lvl="1" indent="0">
              <a:buNone/>
            </a:pPr>
            <a:r>
              <a:rPr lang="pt-BR" sz="1800" dirty="0"/>
              <a:t>2.2 Perspectiva do produto</a:t>
            </a:r>
          </a:p>
          <a:p>
            <a:pPr marL="274637" lvl="1" indent="0">
              <a:buNone/>
            </a:pPr>
            <a:r>
              <a:rPr lang="pt-BR" sz="1800" dirty="0"/>
              <a:t>2.3 Funções do produto</a:t>
            </a:r>
          </a:p>
          <a:p>
            <a:pPr marL="274637" lvl="1" indent="0">
              <a:buNone/>
            </a:pPr>
            <a:r>
              <a:rPr lang="pt-BR" sz="1800" dirty="0"/>
              <a:t>2.4 Características do Usuário</a:t>
            </a:r>
          </a:p>
          <a:p>
            <a:pPr marL="274637" lvl="1" indent="0">
              <a:buNone/>
            </a:pPr>
            <a:r>
              <a:rPr lang="pt-BR" sz="1800" dirty="0"/>
              <a:t>2.5 Limites, Dependências e Suposições</a:t>
            </a:r>
          </a:p>
          <a:p>
            <a:pPr marL="274637" lvl="1" indent="0">
              <a:buNone/>
            </a:pPr>
            <a:r>
              <a:rPr lang="pt-BR" sz="1800" dirty="0"/>
              <a:t>2.6 Requisitos Adiados</a:t>
            </a:r>
          </a:p>
          <a:p>
            <a:pPr marL="0" indent="0">
              <a:buNone/>
            </a:pPr>
            <a:endParaRPr lang="pt-BR" sz="2000" b="1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pt-BR" dirty="0"/>
              <a:t>Partes da ERS</a:t>
            </a:r>
            <a:br>
              <a:rPr lang="pt-BR" dirty="0"/>
            </a:br>
            <a:r>
              <a:rPr lang="pt-BR" sz="3100" dirty="0">
                <a:solidFill>
                  <a:srgbClr val="000090"/>
                </a:solidFill>
              </a:rPr>
              <a:t>Capítulo 1: Introdução</a:t>
            </a:r>
            <a:endParaRPr lang="pt-BR" sz="4400" dirty="0">
              <a:solidFill>
                <a:srgbClr val="000090"/>
              </a:solidFill>
            </a:endParaRPr>
          </a:p>
        </p:txBody>
      </p:sp>
      <p:sp>
        <p:nvSpPr>
          <p:cNvPr id="94213" name="Espaço Reservado para Rodapé 4"/>
          <p:cNvSpPr>
            <a:spLocks noGrp="1"/>
          </p:cNvSpPr>
          <p:nvPr>
            <p:ph type="ftr" sz="quarter" idx="10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pt-BR" sz="1200">
                <a:solidFill>
                  <a:srgbClr val="292934"/>
                </a:solidFill>
                <a:latin typeface="+mj-lt"/>
              </a:rPr>
              <a:t>IEEE 830</a:t>
            </a:r>
            <a:endParaRPr lang="pt-BR" sz="1200" dirty="0">
              <a:solidFill>
                <a:srgbClr val="292934"/>
              </a:solidFill>
              <a:latin typeface="+mj-lt"/>
            </a:endParaRPr>
          </a:p>
        </p:txBody>
      </p:sp>
      <p:sp>
        <p:nvSpPr>
          <p:cNvPr id="94214" name="Espaço Reservado para Número de Slide 5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8FD937AD-CD6F-4C8D-89C3-918E2C36D501}" type="slidenum">
              <a:rPr lang="pt-BR" sz="1200">
                <a:solidFill>
                  <a:srgbClr val="292934"/>
                </a:solidFill>
                <a:latin typeface="+mj-lt"/>
              </a:rPr>
              <a:pPr eaLnBrk="1" hangingPunct="1"/>
              <a:t>5</a:t>
            </a:fld>
            <a:endParaRPr lang="pt-BR" sz="1200">
              <a:solidFill>
                <a:srgbClr val="292934"/>
              </a:solidFill>
              <a:latin typeface="+mj-lt"/>
            </a:endParaRPr>
          </a:p>
        </p:txBody>
      </p:sp>
      <p:sp>
        <p:nvSpPr>
          <p:cNvPr id="94211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Fornece uma introdução à ERS e uma </a:t>
            </a:r>
            <a:r>
              <a:rPr lang="pt-BR" dirty="0">
                <a:solidFill>
                  <a:srgbClr val="800000"/>
                </a:solidFill>
              </a:rPr>
              <a:t>descrição</a:t>
            </a:r>
            <a:r>
              <a:rPr lang="pt-BR" dirty="0"/>
              <a:t> do </a:t>
            </a:r>
            <a:r>
              <a:rPr lang="pt-BR" dirty="0">
                <a:solidFill>
                  <a:srgbClr val="800000"/>
                </a:solidFill>
              </a:rPr>
              <a:t>software</a:t>
            </a:r>
            <a:r>
              <a:rPr lang="pt-BR" dirty="0"/>
              <a:t> a ser desenvolvido</a:t>
            </a:r>
          </a:p>
          <a:p>
            <a:pPr lvl="5"/>
            <a:endParaRPr lang="pt-BR" dirty="0"/>
          </a:p>
          <a:p>
            <a:r>
              <a:rPr lang="pt-BR" dirty="0"/>
              <a:t>Contém as seguintes seções:</a:t>
            </a:r>
          </a:p>
          <a:p>
            <a:pPr lvl="1"/>
            <a:r>
              <a:rPr lang="pt-BR" dirty="0"/>
              <a:t>1.1. Objetivo</a:t>
            </a:r>
          </a:p>
          <a:p>
            <a:pPr lvl="1"/>
            <a:r>
              <a:rPr lang="pt-BR" dirty="0"/>
              <a:t>1.2. Escopo</a:t>
            </a:r>
          </a:p>
          <a:p>
            <a:pPr lvl="1"/>
            <a:r>
              <a:rPr lang="pt-BR" dirty="0"/>
              <a:t>1.3. Definições, siglas e abreviações</a:t>
            </a:r>
          </a:p>
          <a:p>
            <a:pPr lvl="1"/>
            <a:r>
              <a:rPr lang="pt-BR" dirty="0"/>
              <a:t>1.4. Referências</a:t>
            </a:r>
          </a:p>
          <a:p>
            <a:pPr lvl="1"/>
            <a:r>
              <a:rPr lang="pt-BR" dirty="0"/>
              <a:t>1.5. Visão Geral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pt-BR" dirty="0"/>
              <a:t>Partes da ERS</a:t>
            </a:r>
            <a:br>
              <a:rPr lang="pt-BR" dirty="0"/>
            </a:br>
            <a:r>
              <a:rPr lang="pt-BR" sz="3100" dirty="0">
                <a:solidFill>
                  <a:srgbClr val="000090"/>
                </a:solidFill>
              </a:rPr>
              <a:t>1.1. Objetivo</a:t>
            </a:r>
            <a:endParaRPr lang="pt-BR" sz="4400" dirty="0">
              <a:solidFill>
                <a:srgbClr val="000090"/>
              </a:solidFill>
            </a:endParaRPr>
          </a:p>
        </p:txBody>
      </p:sp>
      <p:sp>
        <p:nvSpPr>
          <p:cNvPr id="94213" name="Espaço Reservado para Rodapé 4"/>
          <p:cNvSpPr>
            <a:spLocks noGrp="1"/>
          </p:cNvSpPr>
          <p:nvPr>
            <p:ph type="ftr" sz="quarter" idx="10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pt-BR" sz="1200">
                <a:solidFill>
                  <a:srgbClr val="292934"/>
                </a:solidFill>
                <a:latin typeface="+mj-lt"/>
              </a:rPr>
              <a:t>IEEE 830</a:t>
            </a:r>
            <a:endParaRPr lang="pt-BR" sz="1200" dirty="0">
              <a:solidFill>
                <a:srgbClr val="292934"/>
              </a:solidFill>
              <a:latin typeface="+mj-lt"/>
            </a:endParaRPr>
          </a:p>
        </p:txBody>
      </p:sp>
      <p:sp>
        <p:nvSpPr>
          <p:cNvPr id="94214" name="Espaço Reservado para Número de Slide 5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8FD937AD-CD6F-4C8D-89C3-918E2C36D501}" type="slidenum">
              <a:rPr lang="pt-BR" sz="1200">
                <a:solidFill>
                  <a:srgbClr val="292934"/>
                </a:solidFill>
                <a:latin typeface="+mj-lt"/>
              </a:rPr>
              <a:pPr eaLnBrk="1" hangingPunct="1"/>
              <a:t>6</a:t>
            </a:fld>
            <a:endParaRPr lang="pt-BR" sz="1200">
              <a:solidFill>
                <a:srgbClr val="292934"/>
              </a:solidFill>
              <a:latin typeface="+mj-lt"/>
            </a:endParaRPr>
          </a:p>
        </p:txBody>
      </p:sp>
      <p:sp>
        <p:nvSpPr>
          <p:cNvPr id="94211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Delinear o objetivo da </a:t>
            </a:r>
            <a:r>
              <a:rPr lang="pt-BR" dirty="0">
                <a:solidFill>
                  <a:srgbClr val="800000"/>
                </a:solidFill>
              </a:rPr>
              <a:t>ERS</a:t>
            </a:r>
            <a:r>
              <a:rPr lang="pt-BR" dirty="0"/>
              <a:t>.</a:t>
            </a:r>
          </a:p>
          <a:p>
            <a:pPr lvl="5"/>
            <a:endParaRPr lang="pt-BR" dirty="0"/>
          </a:p>
          <a:p>
            <a:r>
              <a:rPr lang="pt-BR" dirty="0"/>
              <a:t>Especificar o </a:t>
            </a:r>
            <a:r>
              <a:rPr lang="pt-BR" dirty="0">
                <a:solidFill>
                  <a:srgbClr val="800000"/>
                </a:solidFill>
              </a:rPr>
              <a:t>público alvo</a:t>
            </a:r>
          </a:p>
          <a:p>
            <a:pPr lvl="1"/>
            <a:r>
              <a:rPr lang="pt-BR" dirty="0"/>
              <a:t>cliente, analista, desenvolvedor, etc.</a:t>
            </a:r>
          </a:p>
          <a:p>
            <a:pPr lvl="5"/>
            <a:endParaRPr lang="pt-BR" dirty="0"/>
          </a:p>
          <a:p>
            <a:r>
              <a:rPr lang="pt-BR" b="1" dirty="0" err="1"/>
              <a:t>Obs</a:t>
            </a:r>
            <a:r>
              <a:rPr lang="pt-BR" dirty="0"/>
              <a:t>:</a:t>
            </a:r>
          </a:p>
          <a:p>
            <a:pPr lvl="1"/>
            <a:r>
              <a:rPr lang="pt-BR" dirty="0">
                <a:solidFill>
                  <a:srgbClr val="800000"/>
                </a:solidFill>
              </a:rPr>
              <a:t>Não falar do software</a:t>
            </a:r>
            <a:r>
              <a:rPr lang="pt-BR" dirty="0"/>
              <a:t> neste tópico</a:t>
            </a:r>
          </a:p>
          <a:p>
            <a:pPr lvl="2"/>
            <a:r>
              <a:rPr lang="pt-BR" dirty="0"/>
              <a:t>apenas da ERS (manual do sistema)</a:t>
            </a:r>
          </a:p>
        </p:txBody>
      </p:sp>
    </p:spTree>
    <p:extLst>
      <p:ext uri="{BB962C8B-B14F-4D97-AF65-F5344CB8AC3E}">
        <p14:creationId xmlns:p14="http://schemas.microsoft.com/office/powerpoint/2010/main" val="2794932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pt-BR" dirty="0"/>
              <a:t>Partes da ERS</a:t>
            </a:r>
            <a:br>
              <a:rPr lang="pt-BR" dirty="0"/>
            </a:br>
            <a:r>
              <a:rPr lang="pt-BR" sz="3100" dirty="0">
                <a:solidFill>
                  <a:srgbClr val="000090"/>
                </a:solidFill>
              </a:rPr>
              <a:t>1.1. Objetivo – Exemplo</a:t>
            </a:r>
            <a:endParaRPr lang="pt-BR" sz="4400" dirty="0">
              <a:solidFill>
                <a:srgbClr val="000090"/>
              </a:solidFill>
            </a:endParaRPr>
          </a:p>
        </p:txBody>
      </p:sp>
      <p:sp>
        <p:nvSpPr>
          <p:cNvPr id="94213" name="Espaço Reservado para Rodapé 4"/>
          <p:cNvSpPr>
            <a:spLocks noGrp="1"/>
          </p:cNvSpPr>
          <p:nvPr>
            <p:ph type="ftr" sz="quarter" idx="10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pt-BR" sz="1200">
                <a:solidFill>
                  <a:srgbClr val="292934"/>
                </a:solidFill>
                <a:latin typeface="+mj-lt"/>
              </a:rPr>
              <a:t>IEEE 830</a:t>
            </a:r>
            <a:endParaRPr lang="pt-BR" sz="1200" dirty="0">
              <a:solidFill>
                <a:srgbClr val="292934"/>
              </a:solidFill>
              <a:latin typeface="+mj-lt"/>
            </a:endParaRPr>
          </a:p>
        </p:txBody>
      </p:sp>
      <p:sp>
        <p:nvSpPr>
          <p:cNvPr id="94214" name="Espaço Reservado para Número de Slide 5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8FD937AD-CD6F-4C8D-89C3-918E2C36D501}" type="slidenum">
              <a:rPr lang="pt-BR" sz="1200">
                <a:solidFill>
                  <a:srgbClr val="292934"/>
                </a:solidFill>
                <a:latin typeface="+mj-lt"/>
              </a:rPr>
              <a:pPr eaLnBrk="1" hangingPunct="1"/>
              <a:t>7</a:t>
            </a:fld>
            <a:endParaRPr lang="pt-BR" sz="1200">
              <a:solidFill>
                <a:srgbClr val="292934"/>
              </a:solidFill>
              <a:latin typeface="+mj-lt"/>
            </a:endParaRPr>
          </a:p>
        </p:txBody>
      </p:sp>
      <p:sp>
        <p:nvSpPr>
          <p:cNvPr id="94211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pt-BR" dirty="0"/>
              <a:t>	O objetivo principal deste manual consiste em </a:t>
            </a:r>
            <a:r>
              <a:rPr lang="pt-BR" dirty="0">
                <a:solidFill>
                  <a:srgbClr val="800000"/>
                </a:solidFill>
              </a:rPr>
              <a:t>documentar os requisitos especificados</a:t>
            </a:r>
            <a:r>
              <a:rPr lang="pt-BR" dirty="0"/>
              <a:t> do software a ser produzido,  inteirando o </a:t>
            </a:r>
            <a:r>
              <a:rPr lang="pt-BR" dirty="0">
                <a:solidFill>
                  <a:srgbClr val="800000"/>
                </a:solidFill>
              </a:rPr>
              <a:t>cliente</a:t>
            </a:r>
            <a:r>
              <a:rPr lang="pt-BR" dirty="0"/>
              <a:t> e os </a:t>
            </a:r>
            <a:r>
              <a:rPr lang="pt-BR" dirty="0">
                <a:solidFill>
                  <a:srgbClr val="800000"/>
                </a:solidFill>
              </a:rPr>
              <a:t>desenvolvedores</a:t>
            </a:r>
            <a:r>
              <a:rPr lang="pt-BR" dirty="0"/>
              <a:t> sobre o desenvolvimento e a utilização do software de uma maneira clara e objetiva.</a:t>
            </a:r>
          </a:p>
        </p:txBody>
      </p:sp>
    </p:spTree>
    <p:extLst>
      <p:ext uri="{BB962C8B-B14F-4D97-AF65-F5344CB8AC3E}">
        <p14:creationId xmlns:p14="http://schemas.microsoft.com/office/powerpoint/2010/main" val="499017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pt-BR" dirty="0"/>
              <a:t>Partes da ERS</a:t>
            </a:r>
            <a:br>
              <a:rPr lang="pt-BR" dirty="0"/>
            </a:br>
            <a:r>
              <a:rPr lang="pt-BR" sz="3100" dirty="0">
                <a:solidFill>
                  <a:srgbClr val="000090"/>
                </a:solidFill>
              </a:rPr>
              <a:t>1.2. Escopo</a:t>
            </a:r>
            <a:endParaRPr lang="pt-BR" sz="4400" dirty="0">
              <a:solidFill>
                <a:srgbClr val="000090"/>
              </a:solidFill>
            </a:endParaRPr>
          </a:p>
        </p:txBody>
      </p:sp>
      <p:sp>
        <p:nvSpPr>
          <p:cNvPr id="94213" name="Espaço Reservado para Rodapé 4"/>
          <p:cNvSpPr>
            <a:spLocks noGrp="1"/>
          </p:cNvSpPr>
          <p:nvPr>
            <p:ph type="ftr" sz="quarter" idx="10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pt-BR" sz="1200">
                <a:solidFill>
                  <a:srgbClr val="292934"/>
                </a:solidFill>
                <a:latin typeface="+mj-lt"/>
              </a:rPr>
              <a:t>IEEE 830</a:t>
            </a:r>
            <a:endParaRPr lang="pt-BR" sz="1200" dirty="0">
              <a:solidFill>
                <a:srgbClr val="292934"/>
              </a:solidFill>
              <a:latin typeface="+mj-lt"/>
            </a:endParaRPr>
          </a:p>
        </p:txBody>
      </p:sp>
      <p:sp>
        <p:nvSpPr>
          <p:cNvPr id="94214" name="Espaço Reservado para Número de Slide 5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8FD937AD-CD6F-4C8D-89C3-918E2C36D501}" type="slidenum">
              <a:rPr lang="pt-BR" sz="1200">
                <a:solidFill>
                  <a:srgbClr val="292934"/>
                </a:solidFill>
                <a:latin typeface="+mj-lt"/>
              </a:rPr>
              <a:pPr eaLnBrk="1" hangingPunct="1"/>
              <a:t>8</a:t>
            </a:fld>
            <a:endParaRPr lang="pt-BR" sz="1200">
              <a:solidFill>
                <a:srgbClr val="292934"/>
              </a:solidFill>
              <a:latin typeface="+mj-lt"/>
            </a:endParaRPr>
          </a:p>
        </p:txBody>
      </p:sp>
      <p:sp>
        <p:nvSpPr>
          <p:cNvPr id="94211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Identificar pelo nome o produto do software a ser produzido (1º parágrafo da seção)</a:t>
            </a:r>
          </a:p>
          <a:p>
            <a:pPr lvl="5"/>
            <a:endParaRPr lang="pt-BR" dirty="0"/>
          </a:p>
          <a:p>
            <a:r>
              <a:rPr lang="pt-BR" dirty="0"/>
              <a:t>Explicar </a:t>
            </a:r>
            <a:r>
              <a:rPr lang="pt-BR" dirty="0">
                <a:solidFill>
                  <a:srgbClr val="800000"/>
                </a:solidFill>
              </a:rPr>
              <a:t>o que o software fará</a:t>
            </a:r>
            <a:r>
              <a:rPr lang="pt-BR" dirty="0"/>
              <a:t> (requisitos funcionais)</a:t>
            </a:r>
          </a:p>
          <a:p>
            <a:pPr lvl="1"/>
            <a:r>
              <a:rPr lang="pt-BR" dirty="0"/>
              <a:t>e o que não fará (requisitos inversos)</a:t>
            </a:r>
          </a:p>
          <a:p>
            <a:pPr lvl="1"/>
            <a:r>
              <a:rPr lang="pt-BR" dirty="0"/>
              <a:t>e o que o software será (requisitos não funcionais - qualidade)</a:t>
            </a:r>
          </a:p>
          <a:p>
            <a:pPr lvl="5"/>
            <a:endParaRPr lang="pt-BR" dirty="0"/>
          </a:p>
          <a:p>
            <a:r>
              <a:rPr lang="pt-BR" dirty="0">
                <a:solidFill>
                  <a:srgbClr val="800000"/>
                </a:solidFill>
              </a:rPr>
              <a:t>Descrever</a:t>
            </a:r>
            <a:r>
              <a:rPr lang="pt-BR" dirty="0"/>
              <a:t> a </a:t>
            </a:r>
            <a:r>
              <a:rPr lang="pt-BR" dirty="0">
                <a:solidFill>
                  <a:srgbClr val="800000"/>
                </a:solidFill>
              </a:rPr>
              <a:t>aplicação</a:t>
            </a:r>
            <a:r>
              <a:rPr lang="pt-BR" dirty="0"/>
              <a:t> do software incluindo </a:t>
            </a:r>
            <a:r>
              <a:rPr lang="pt-BR" dirty="0">
                <a:solidFill>
                  <a:srgbClr val="800000"/>
                </a:solidFill>
              </a:rPr>
              <a:t>benefícios relevantes</a:t>
            </a:r>
            <a:r>
              <a:rPr lang="pt-BR" dirty="0">
                <a:solidFill>
                  <a:srgbClr val="292934"/>
                </a:solidFill>
              </a:rPr>
              <a:t>,</a:t>
            </a:r>
            <a:r>
              <a:rPr lang="pt-BR" dirty="0"/>
              <a:t> os </a:t>
            </a:r>
            <a:r>
              <a:rPr lang="pt-BR" dirty="0">
                <a:solidFill>
                  <a:srgbClr val="800000"/>
                </a:solidFill>
              </a:rPr>
              <a:t>objetivos específicos</a:t>
            </a:r>
            <a:r>
              <a:rPr lang="pt-BR" dirty="0">
                <a:solidFill>
                  <a:srgbClr val="292934"/>
                </a:solidFill>
              </a:rPr>
              <a:t> e como o software auxilia o processo de negócio</a:t>
            </a:r>
          </a:p>
          <a:p>
            <a:pPr lvl="5"/>
            <a:endParaRPr lang="pt-BR" dirty="0"/>
          </a:p>
          <a:p>
            <a:r>
              <a:rPr lang="pt-BR" b="1" dirty="0" err="1"/>
              <a:t>Obs</a:t>
            </a:r>
            <a:r>
              <a:rPr lang="pt-BR" dirty="0"/>
              <a:t>:</a:t>
            </a:r>
          </a:p>
          <a:p>
            <a:pPr lvl="1"/>
            <a:r>
              <a:rPr lang="pt-BR" dirty="0"/>
              <a:t>O escopo deve coincidir com as </a:t>
            </a:r>
            <a:r>
              <a:rPr lang="pt-BR" u="sng" dirty="0"/>
              <a:t>Funções do Produto</a:t>
            </a:r>
            <a:r>
              <a:rPr lang="pt-BR" dirty="0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959424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pt-BR" dirty="0"/>
              <a:t>Partes da ERS</a:t>
            </a:r>
            <a:br>
              <a:rPr lang="pt-BR" dirty="0"/>
            </a:br>
            <a:r>
              <a:rPr lang="pt-BR" sz="3100" dirty="0">
                <a:solidFill>
                  <a:srgbClr val="000090"/>
                </a:solidFill>
              </a:rPr>
              <a:t>1.2. Escopo – Exemplo</a:t>
            </a:r>
            <a:endParaRPr lang="pt-BR" sz="4400" dirty="0">
              <a:solidFill>
                <a:srgbClr val="000090"/>
              </a:solidFill>
            </a:endParaRPr>
          </a:p>
        </p:txBody>
      </p:sp>
      <p:sp>
        <p:nvSpPr>
          <p:cNvPr id="94213" name="Espaço Reservado para Rodapé 4"/>
          <p:cNvSpPr>
            <a:spLocks noGrp="1"/>
          </p:cNvSpPr>
          <p:nvPr>
            <p:ph type="ftr" sz="quarter" idx="10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pt-BR" sz="1200">
                <a:solidFill>
                  <a:srgbClr val="292934"/>
                </a:solidFill>
                <a:latin typeface="+mj-lt"/>
              </a:rPr>
              <a:t>IEEE 830</a:t>
            </a:r>
            <a:endParaRPr lang="pt-BR" sz="1200" dirty="0">
              <a:solidFill>
                <a:srgbClr val="292934"/>
              </a:solidFill>
              <a:latin typeface="+mj-lt"/>
            </a:endParaRPr>
          </a:p>
        </p:txBody>
      </p:sp>
      <p:sp>
        <p:nvSpPr>
          <p:cNvPr id="94214" name="Espaço Reservado para Número de Slide 5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8FD937AD-CD6F-4C8D-89C3-918E2C36D501}" type="slidenum">
              <a:rPr lang="pt-BR" sz="1200">
                <a:solidFill>
                  <a:srgbClr val="292934"/>
                </a:solidFill>
                <a:latin typeface="+mj-lt"/>
              </a:rPr>
              <a:pPr eaLnBrk="1" hangingPunct="1"/>
              <a:t>9</a:t>
            </a:fld>
            <a:endParaRPr lang="pt-BR" sz="1200">
              <a:solidFill>
                <a:srgbClr val="292934"/>
              </a:solidFill>
              <a:latin typeface="+mj-lt"/>
            </a:endParaRPr>
          </a:p>
        </p:txBody>
      </p:sp>
      <p:sp>
        <p:nvSpPr>
          <p:cNvPr id="94211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pt-BR" dirty="0"/>
              <a:t>	O software Stock tem como objetivo gerenciar o departamento de estoque da empresa, principalmente a parte de compra e venda de produtos. O principal objetivo do Stock é controlar a quantidade de produtos em estoque.</a:t>
            </a:r>
          </a:p>
          <a:p>
            <a:pPr marL="0" indent="0" algn="just">
              <a:buNone/>
            </a:pPr>
            <a:r>
              <a:rPr lang="pt-BR" dirty="0"/>
              <a:t>	O software fará o gerenciamento dos clientes, fornecedores, produtos, compras e vendas de produtos. As compras são realizadas dos fornecedores e as vendas para os clientes. A cada compra ou venda realizada a quantidade em estoque do produto deve ser atualizada.</a:t>
            </a:r>
          </a:p>
          <a:p>
            <a:pPr marL="0" indent="0" algn="just">
              <a:buNone/>
            </a:pPr>
            <a:r>
              <a:rPr lang="pt-BR" dirty="0"/>
              <a:t>	O software oferecerá as opções de inclusão, consulta, atualização e exclusão de registros. O Stock também emitirá </a:t>
            </a:r>
            <a:r>
              <a:rPr lang="pt-BR"/>
              <a:t>alguns relatórios.</a:t>
            </a:r>
            <a:endParaRPr lang="pt-BR" dirty="0"/>
          </a:p>
          <a:p>
            <a:pPr marL="0" indent="0" algn="just">
              <a:buNone/>
            </a:pPr>
            <a:r>
              <a:rPr lang="pt-BR" dirty="0"/>
              <a:t>	...</a:t>
            </a:r>
          </a:p>
        </p:txBody>
      </p:sp>
    </p:spTree>
    <p:extLst>
      <p:ext uri="{BB962C8B-B14F-4D97-AF65-F5344CB8AC3E}">
        <p14:creationId xmlns:p14="http://schemas.microsoft.com/office/powerpoint/2010/main" val="3683357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ula4">
  <a:themeElements>
    <a:clrScheme name="Brilho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Escritório Clássico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rilh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ula7" id="{6495CCE2-A051-AF49-8F39-A2E1DA8EC944}" vid="{60558F6E-153E-0742-8CA1-1D26D94B5260}"/>
    </a:ext>
  </a:extLst>
</a:theme>
</file>

<file path=ppt/theme/theme2.xml><?xml version="1.0" encoding="utf-8"?>
<a:theme xmlns:a="http://schemas.openxmlformats.org/drawingml/2006/main" name="Tema do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105D3F45934D184A8DC9B5335D02D6FC" ma:contentTypeVersion="0" ma:contentTypeDescription="Crie um novo documento." ma:contentTypeScope="" ma:versionID="16fd97b342df1545c72581a6abdb5544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8d2d35cd79d80d3b38601b74d693a05d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5E77AC1A-6A23-4E94-8C1E-6F1D78826CC6}"/>
</file>

<file path=customXml/itemProps2.xml><?xml version="1.0" encoding="utf-8"?>
<ds:datastoreItem xmlns:ds="http://schemas.openxmlformats.org/officeDocument/2006/customXml" ds:itemID="{3DD68F1A-41CA-47E9-9456-961B4F64F170}"/>
</file>

<file path=customXml/itemProps3.xml><?xml version="1.0" encoding="utf-8"?>
<ds:datastoreItem xmlns:ds="http://schemas.openxmlformats.org/officeDocument/2006/customXml" ds:itemID="{E7D7F46A-6F91-4A4F-A2F3-1A8735A5DBE4}"/>
</file>

<file path=docProps/app.xml><?xml version="1.0" encoding="utf-8"?>
<Properties xmlns="http://schemas.openxmlformats.org/officeDocument/2006/extended-properties" xmlns:vt="http://schemas.openxmlformats.org/officeDocument/2006/docPropsVTypes">
  <Template>Aula7</Template>
  <TotalTime>13839</TotalTime>
  <Words>1871</Words>
  <Application>Microsoft Office PowerPoint</Application>
  <PresentationFormat>Widescreen</PresentationFormat>
  <Paragraphs>266</Paragraphs>
  <Slides>24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24</vt:i4>
      </vt:variant>
    </vt:vector>
  </HeadingPairs>
  <TitlesOfParts>
    <vt:vector size="28" baseType="lpstr">
      <vt:lpstr>Arial</vt:lpstr>
      <vt:lpstr>Times New Roman</vt:lpstr>
      <vt:lpstr>Wingdings</vt:lpstr>
      <vt:lpstr>Aula4</vt:lpstr>
      <vt:lpstr>Engenharia de Software I</vt:lpstr>
      <vt:lpstr>Processo de Definição de Requisitos Atividades principais</vt:lpstr>
      <vt:lpstr>IEEE Std 830/1998</vt:lpstr>
      <vt:lpstr>IEEE Std 830/1998 Partes da ERS</vt:lpstr>
      <vt:lpstr>Partes da ERS Capítulo 1: Introdução</vt:lpstr>
      <vt:lpstr>Partes da ERS 1.1. Objetivo</vt:lpstr>
      <vt:lpstr>Partes da ERS 1.1. Objetivo – Exemplo</vt:lpstr>
      <vt:lpstr>Partes da ERS 1.2. Escopo</vt:lpstr>
      <vt:lpstr>Partes da ERS 1.2. Escopo – Exemplo</vt:lpstr>
      <vt:lpstr>Partes da ERS 1.3. Definições, Siglas e Abreviações</vt:lpstr>
      <vt:lpstr>Partes da ERS 1.4. Referências</vt:lpstr>
      <vt:lpstr>Partes da ERS 1.5. Visão Geral</vt:lpstr>
      <vt:lpstr>Partes da ERS Capítulo 2: Descrição Geral do Produto</vt:lpstr>
      <vt:lpstr>Partes da ERS 2.2. Perspectiva do Produto [1/2]</vt:lpstr>
      <vt:lpstr>Partes da ERS 2.2. Perspectiva do Produto [2/2]</vt:lpstr>
      <vt:lpstr>IEEE Std 830/1998 2.3. Funções do Produto [1/3]</vt:lpstr>
      <vt:lpstr>IEEE Std 830/1998 2.3. Funções do Produto [2/3]</vt:lpstr>
      <vt:lpstr>IEEE Std 830/1998 2.3. Funções do Produto [3/3]</vt:lpstr>
      <vt:lpstr>IEEE Std 830/1998 2.3. Funções do Produto – Exemplo [1/3]</vt:lpstr>
      <vt:lpstr>IEEE Std 830/1998 2.3. Funções do Produto – Exemplo [2/3]</vt:lpstr>
      <vt:lpstr>IEEE Std 830/1998 2.3. Funções do Produto – Exemplo [3/3]</vt:lpstr>
      <vt:lpstr>IEEE Std 830/1998 2.4. Características do Usuário</vt:lpstr>
      <vt:lpstr>IEEE Std 830/1998 2.5. Limites, Dependências e Suposições</vt:lpstr>
      <vt:lpstr>IEEE Std 830/1998 2.6. Requisitos Adiados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Engenharia de Software I</dc:title>
  <dc:subject/>
  <dc:creator>Álvaro d'Arce</dc:creator>
  <cp:keywords/>
  <dc:description/>
  <cp:lastModifiedBy>MARCELO BUSCIOLI TENORIO</cp:lastModifiedBy>
  <cp:revision>1498</cp:revision>
  <cp:lastPrinted>2019-05-25T21:03:48Z</cp:lastPrinted>
  <dcterms:created xsi:type="dcterms:W3CDTF">1998-06-10T20:08:40Z</dcterms:created>
  <dcterms:modified xsi:type="dcterms:W3CDTF">2021-10-30T00:14:03Z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0x010100105D3F45934D184A8DC9B5335D02D6FC</vt:lpwstr>
  </property>
</Properties>
</file>